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notesSlides/notesSlide21.xml" ContentType="application/vnd.openxmlformats-officedocument.presentationml.notesSlide+xml"/>
  <Override PartName="/ppt/ink/ink22.xml" ContentType="application/inkml+xml"/>
  <Override PartName="/ppt/notesSlides/notesSlide22.xml" ContentType="application/vnd.openxmlformats-officedocument.presentationml.notesSlide+xml"/>
  <Override PartName="/ppt/ink/ink23.xml" ContentType="application/inkml+xml"/>
  <Override PartName="/ppt/notesSlides/notesSlide23.xml" ContentType="application/vnd.openxmlformats-officedocument.presentationml.notesSlide+xml"/>
  <Override PartName="/ppt/ink/ink24.xml" ContentType="application/inkml+xml"/>
  <Override PartName="/ppt/notesSlides/notesSlide24.xml" ContentType="application/vnd.openxmlformats-officedocument.presentationml.notesSlide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notesSlides/notesSlide26.xml" ContentType="application/vnd.openxmlformats-officedocument.presentationml.notesSlide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notesSlides/notesSlide28.xml" ContentType="application/vnd.openxmlformats-officedocument.presentationml.notesSlide+xml"/>
  <Override PartName="/ppt/ink/ink29.xml" ContentType="application/inkml+xml"/>
  <Override PartName="/ppt/notesSlides/notesSlide29.xml" ContentType="application/vnd.openxmlformats-officedocument.presentationml.notesSlide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notesSlides/notesSlide31.xml" ContentType="application/vnd.openxmlformats-officedocument.presentationml.notesSlide+xml"/>
  <Override PartName="/ppt/ink/ink32.xml" ContentType="application/inkml+xml"/>
  <Override PartName="/ppt/notesSlides/notesSlide32.xml" ContentType="application/vnd.openxmlformats-officedocument.presentationml.notesSlide+xml"/>
  <Override PartName="/ppt/ink/ink33.xml" ContentType="application/inkml+xml"/>
  <Override PartName="/ppt/notesSlides/notesSlide33.xml" ContentType="application/vnd.openxmlformats-officedocument.presentationml.notesSlide+xml"/>
  <Override PartName="/ppt/ink/ink34.xml" ContentType="application/inkml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5087" r:id="rId1"/>
  </p:sldMasterIdLst>
  <p:notesMasterIdLst>
    <p:notesMasterId r:id="rId36"/>
  </p:notesMasterIdLst>
  <p:handoutMasterIdLst>
    <p:handoutMasterId r:id="rId37"/>
  </p:handoutMasterIdLst>
  <p:sldIdLst>
    <p:sldId id="256" r:id="rId2"/>
    <p:sldId id="468" r:id="rId3"/>
    <p:sldId id="469" r:id="rId4"/>
    <p:sldId id="524" r:id="rId5"/>
    <p:sldId id="507" r:id="rId6"/>
    <p:sldId id="470" r:id="rId7"/>
    <p:sldId id="472" r:id="rId8"/>
    <p:sldId id="473" r:id="rId9"/>
    <p:sldId id="476" r:id="rId10"/>
    <p:sldId id="474" r:id="rId11"/>
    <p:sldId id="477" r:id="rId12"/>
    <p:sldId id="478" r:id="rId13"/>
    <p:sldId id="479" r:id="rId14"/>
    <p:sldId id="480" r:id="rId15"/>
    <p:sldId id="475" r:id="rId16"/>
    <p:sldId id="481" r:id="rId17"/>
    <p:sldId id="482" r:id="rId18"/>
    <p:sldId id="483" r:id="rId19"/>
    <p:sldId id="484" r:id="rId20"/>
    <p:sldId id="485" r:id="rId21"/>
    <p:sldId id="486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501" r:id="rId30"/>
    <p:sldId id="508" r:id="rId31"/>
    <p:sldId id="525" r:id="rId32"/>
    <p:sldId id="500" r:id="rId33"/>
    <p:sldId id="502" r:id="rId34"/>
    <p:sldId id="308" r:id="rId35"/>
  </p:sldIdLst>
  <p:sldSz cx="12192000" cy="6858000"/>
  <p:notesSz cx="7010400" cy="92964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Wingdings 2" panose="05020102010507070707" pitchFamily="18" charset="2"/>
      <p:regular r:id="rId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E2FFC5"/>
    <a:srgbClr val="CCFF99"/>
    <a:srgbClr val="CC6600"/>
    <a:srgbClr val="006600"/>
    <a:srgbClr val="E5E5FF"/>
    <a:srgbClr val="CCCCFF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575" autoAdjust="0"/>
  </p:normalViewPr>
  <p:slideViewPr>
    <p:cSldViewPr snapToGrid="0">
      <p:cViewPr varScale="1">
        <p:scale>
          <a:sx n="104" d="100"/>
          <a:sy n="104" d="100"/>
        </p:scale>
        <p:origin x="128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1"/>
    </p:cViewPr>
  </p:sorterViewPr>
  <p:notesViewPr>
    <p:cSldViewPr snapToGrid="0">
      <p:cViewPr>
        <p:scale>
          <a:sx n="100" d="100"/>
          <a:sy n="100" d="100"/>
        </p:scale>
        <p:origin x="648" y="78"/>
      </p:cViewPr>
      <p:guideLst>
        <p:guide orient="horz" pos="2929"/>
        <p:guide pos="2209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u NATARAJAN" userId="b568c39d-4608-44ca-adc0-616f90d36460" providerId="ADAL" clId="{B98D7FF1-19D0-471D-90D6-400172DA91D8}"/>
    <pc:docChg chg="modSld">
      <pc:chgData name="Prabhu NATARAJAN" userId="b568c39d-4608-44ca-adc0-616f90d36460" providerId="ADAL" clId="{B98D7FF1-19D0-471D-90D6-400172DA91D8}" dt="2022-09-20T10:20:11.488" v="0"/>
      <pc:docMkLst>
        <pc:docMk/>
      </pc:docMkLst>
      <pc:sldChg chg="addSp">
        <pc:chgData name="Prabhu NATARAJAN" userId="b568c39d-4608-44ca-adc0-616f90d36460" providerId="ADAL" clId="{B98D7FF1-19D0-471D-90D6-400172DA91D8}" dt="2022-09-20T10:20:11.488" v="0"/>
        <pc:sldMkLst>
          <pc:docMk/>
          <pc:sldMk cId="4224244120" sldId="500"/>
        </pc:sldMkLst>
        <pc:inkChg chg="add">
          <ac:chgData name="Prabhu NATARAJAN" userId="b568c39d-4608-44ca-adc0-616f90d36460" providerId="ADAL" clId="{B98D7FF1-19D0-471D-90D6-400172DA91D8}" dt="2022-09-20T10:20:11.488" v="0"/>
          <ac:inkMkLst>
            <pc:docMk/>
            <pc:sldMk cId="4224244120" sldId="500"/>
            <ac:inkMk id="2" creationId="{6878693F-2916-498D-80C9-2CB89DE5FC8B}"/>
          </ac:inkMkLst>
        </pc:inkChg>
      </pc:sldChg>
      <pc:sldChg chg="addSp">
        <pc:chgData name="Prabhu NATARAJAN" userId="b568c39d-4608-44ca-adc0-616f90d36460" providerId="ADAL" clId="{B98D7FF1-19D0-471D-90D6-400172DA91D8}" dt="2022-09-20T10:20:11.488" v="0"/>
        <pc:sldMkLst>
          <pc:docMk/>
          <pc:sldMk cId="3484331401" sldId="501"/>
        </pc:sldMkLst>
        <pc:inkChg chg="add">
          <ac:chgData name="Prabhu NATARAJAN" userId="b568c39d-4608-44ca-adc0-616f90d36460" providerId="ADAL" clId="{B98D7FF1-19D0-471D-90D6-400172DA91D8}" dt="2022-09-20T10:20:11.488" v="0"/>
          <ac:inkMkLst>
            <pc:docMk/>
            <pc:sldMk cId="3484331401" sldId="501"/>
            <ac:inkMk id="2" creationId="{B6D15906-DC9C-4CCF-958E-389C3B26F41B}"/>
          </ac:inkMkLst>
        </pc:inkChg>
      </pc:sldChg>
      <pc:sldChg chg="addSp">
        <pc:chgData name="Prabhu NATARAJAN" userId="b568c39d-4608-44ca-adc0-616f90d36460" providerId="ADAL" clId="{B98D7FF1-19D0-471D-90D6-400172DA91D8}" dt="2022-09-20T10:20:11.488" v="0"/>
        <pc:sldMkLst>
          <pc:docMk/>
          <pc:sldMk cId="558210345" sldId="502"/>
        </pc:sldMkLst>
        <pc:inkChg chg="add">
          <ac:chgData name="Prabhu NATARAJAN" userId="b568c39d-4608-44ca-adc0-616f90d36460" providerId="ADAL" clId="{B98D7FF1-19D0-471D-90D6-400172DA91D8}" dt="2022-09-20T10:20:11.488" v="0"/>
          <ac:inkMkLst>
            <pc:docMk/>
            <pc:sldMk cId="558210345" sldId="502"/>
            <ac:inkMk id="2" creationId="{A43D897C-8D02-4F06-B68B-44CA4D24D55A}"/>
          </ac:inkMkLst>
        </pc:inkChg>
      </pc:sldChg>
      <pc:sldChg chg="addSp">
        <pc:chgData name="Prabhu NATARAJAN" userId="b568c39d-4608-44ca-adc0-616f90d36460" providerId="ADAL" clId="{B98D7FF1-19D0-471D-90D6-400172DA91D8}" dt="2022-09-20T10:20:11.488" v="0"/>
        <pc:sldMkLst>
          <pc:docMk/>
          <pc:sldMk cId="1277016616" sldId="508"/>
        </pc:sldMkLst>
        <pc:inkChg chg="add">
          <ac:chgData name="Prabhu NATARAJAN" userId="b568c39d-4608-44ca-adc0-616f90d36460" providerId="ADAL" clId="{B98D7FF1-19D0-471D-90D6-400172DA91D8}" dt="2022-09-20T10:20:11.488" v="0"/>
          <ac:inkMkLst>
            <pc:docMk/>
            <pc:sldMk cId="1277016616" sldId="508"/>
            <ac:inkMk id="3" creationId="{F7DFC0B8-116E-4A07-99AC-B09A071E537B}"/>
          </ac:inkMkLst>
        </pc:inkChg>
      </pc:sldChg>
      <pc:sldChg chg="addSp">
        <pc:chgData name="Prabhu NATARAJAN" userId="b568c39d-4608-44ca-adc0-616f90d36460" providerId="ADAL" clId="{B98D7FF1-19D0-471D-90D6-400172DA91D8}" dt="2022-09-20T10:20:11.488" v="0"/>
        <pc:sldMkLst>
          <pc:docMk/>
          <pc:sldMk cId="1305594148" sldId="525"/>
        </pc:sldMkLst>
        <pc:inkChg chg="add">
          <ac:chgData name="Prabhu NATARAJAN" userId="b568c39d-4608-44ca-adc0-616f90d36460" providerId="ADAL" clId="{B98D7FF1-19D0-471D-90D6-400172DA91D8}" dt="2022-09-20T10:20:11.488" v="0"/>
          <ac:inkMkLst>
            <pc:docMk/>
            <pc:sldMk cId="1305594148" sldId="525"/>
            <ac:inkMk id="3" creationId="{E47D7111-50A7-485A-AA3D-ECADEDCFB28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dirty="0">
                <a:latin typeface="+mn-lt"/>
              </a:rPr>
              <a:t>CS2100 Computer Organisation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5" y="1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5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16:20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14567 11350 3424 0,'0'0'1513'0,"0"0"-1513"16,0 0 112-16,0 0-112 31,0 0 776-31,0 0-128 0,42 0-272 15,-15 0-152-15,-18 0-32 0,12 0-8 16,-5 0 48-16,20 0-152 16,-15 0-16-16,15 3 104 15,-3-3 456-15,16 5-168 16,-4 0-296 0,3-1-104-16,-3 1 17 0,13 0 103 15,2 4-72 1,-15-4-16-1,13 4-24-15,-10-5 72 0,9-4-8 16,-8 6 0 0,8-6-16-16,-12 0-32 15,13 0 40-15,-10 0-72 16,-3 0 0-16,16 0-32 0,-16 0-8 16,0 0 8-16,15 0 32 15,-14 0 8-15,-1 0-48 0,3 0 168 16,-5 0-72-16,8 0-8 15,-9-6 32-15,9 6-48 0,-17 0 0 16,14 0-56-16,-15 0 88 16,12 0-104-16,-8 0 88 15,11 0-96-15,-18 0 24 0,21 0 48 16,-17 0-64-16,14 0 48 31,-3-4-56-31,0 4 8 0,4 0 0 16,-4 0-8-16,15 0 8 15,-17 0-8-15,-10 0 8 0,18 0 0 16,-6 0 64-16,-8 0 8 16,8 0 24-16,3 0-32 15,-15 0-16 1,28 0 24-16,-19 0-64 0,15 0 40 16,4 0-32-16,-4 0 56 15,3 0 16-15,-2 0 8 16,2 4-56-16,-3 2-40 0,1-6 120 0,-1 0-48 31,4 0-16-31,-4 0 16 16,12 0-32-1,-11 0 8-15,11 0-48 16,3 0 120-16,-14 0-48 31,-1 0-8-31,4-6 0 0,-4 6 56 16,-3-4 0-16,19 4 24 15,-16-4-39-15,15-1 7 0,10 5-16 16,-13 0 40-16,-2-5-16 16,5 5 56-16,-14 0-64 15,2 0 56-15,-3 0 8 0,-12 0-16 16,-11 0 16-16,-1 0 48 16,6 0 56-16,-18 0 96 0,3 0 16 15,-12 0-40-15,1 0-64 16,-4 0-48-16,6 0-64 15,-15 0-80-15,12 0-48 0,-12 0-48 16,0 0-8-16,0 0-80 16,0 0-432-1,0 0-616-15,0-4-848 0,-27-6-1281 16,5 1-7329-16</inkml:trace>
  <inkml:trace contextRef="#ctx0" brushRef="#br0" timeOffset="17542.011">20501 10765 9450 0,'0'5'1504'0,"0"-5"-1072"0,0 0 632 15,0 0-56-15,9 0-159 16,24-18-369-16,15-11-296 16,46-17-8-16,44-24 240 0,62-17 48 15,20-11-40-15,37 5-16 16,-16 6 56-16,-6 21-40 0,-17 11-96 15,-16 13-160-15,-63 14-96 16,-46 14-72-16,-23 2-200 0,-37 2-40 16,27 0-160-16,-14 2-320 15,-1-3-144-15,-18 3 184 0,-6 3 128 16,3 1 64-16,-24 4-161 31,0-11-375-31,-39 3-696 16,21 3-3561-16</inkml:trace>
  <inkml:trace contextRef="#ctx0" brushRef="#br0" timeOffset="17849.552">22339 9913 9882 0,'0'0'1488'0,"0"0"-864"0,0 0 192 0,0 0-408 31,0 0-208-31,0 0 32 16,172 0 0-16,-103 5-55 15,16 3-169-15,-19 2 0 0,-6 4-8 16,-2 5-57-16,-34-2-63 16,0 7-112-16,-24-1-48 0,0 9 152 31,-36 10 128-31,-34 5 104 15,1 3-104-15,-13 6-232 0,-11 5-896 16,23-11-1665-16,13-12-4576 0</inkml:trace>
  <inkml:trace contextRef="#ctx0" brushRef="#br0" timeOffset="19416.22">23688 9737 8369 0,'0'0'1649'0,"0"0"-1201"16,0 0 16-16,0 0-216 0,0 0-192 47,0 0-48-47,33 102 104 15,-9-43 56-15,0 12 224 16,-12 3-136-16,-3 4-160 0,3-9-16 16,-3 1-80-16,7-20-160 15,-16-8-688-15,12-23-1104 0,0-19-1145 16,-12 0-2432-16</inkml:trace>
  <inkml:trace contextRef="#ctx0" brushRef="#br0" timeOffset="19817.328">23721 9885 6001 0,'0'0'4433'0,"0"0"-3905"32,0 0-280-32,0 0-16 0,0 0-232 15,0 0-104-15,0 0 104 16,24 51 56-16,-15-23 24 0,18 5-64 0,-18-11-8 15,12-4 64-15,-5-4-72 16,-4-8-56 0,0-6-96-16,6-6 152 15,9-26 0-15,-3-9 0 16,9-11-280-16,-9-8-96 16,1 5 184-16,-4 12 192 0,-9 12 176 15,-12 7 144-15,12 16 64 0,-12 8-384 31,12 0-8-31,0 3-328 16,-3 26 336-16,18 7 0 16,-6 10 88-16,16 6-16 0,-13 8-64 15,-3-5 8-15,0-4-16 16,6-4-16-16,-15-6-240 0,-3-2-400 31,15-4-713-31,-12-11-599 31,13-10-689-31</inkml:trace>
  <inkml:trace contextRef="#ctx0" brushRef="#br0" timeOffset="20009.178">24641 9644 10722 0,'0'0'1408'0,"0"0"-1272"16,0 0-136-16,0 0 0 15,-12 111 232-15,12-51-80 16,0 4-72-16,12-3-72 16,-2 4 8-16,5-10-16 15,-6-4-80-15,0-4-544 16,6-15-688-16,-6-13-1169 0,6-10-1504 16</inkml:trace>
  <inkml:trace contextRef="#ctx0" brushRef="#br0" timeOffset="20467.184">24859 9741 5673 0,'0'0'4225'15,"0"0"-3825"-15,0 0-392 16,0 0 464-16,0 116 56 0,15-66 48 15,-3 1-280-15,0-4-176 16,9-1-48-16,-9-8-72 0,0-10-208 16,-3-9-440-1,-9-11-176-15,15-8-64 16,-15-8 888-16,0-21 160 16,0-21-160-16,-24-10-16 0,12-14 16 15,0-5 64-15,-9-6 440 16,21 12 80-16,-12 8-120 15,12 9 48-15,12 14-120 16,9 14-144-16,12 6-248 16,7 12-56-16,5 10 40 15,0 0-88-15,-9 32-16 0,1 10-8 16,-31 9 24-16,9 9-32 16,-15-3 56-1,-21-3 80-15,-31-2 8 31,10-6 40-31,-9-13-48 16,8-5-312-16,19-23-720 0,0-5-1129 16,24-10-2520-16</inkml:trace>
  <inkml:trace contextRef="#ctx0" brushRef="#br0" timeOffset="20767.965">25580 9398 9858 0,'0'0'2432'0,"0"0"-1848"0,0 0-8 16,0 0-384-16,-151 18 0 15,94 14 17-15,24 12-113 16,-13 1-40-16,31 2-56 0,15-5 0 16,0-2-241-16,33-6 41 15,28-7 120 1,11-4 32-16,-14-5 40 15,11 1-48-15,-21-5 40 0,-14 0-40 32,-22 0-48-32,-12 9 32 15,0 4 72-15,-34 7 192 0,-26 11-24 16,-55 22-168-16,10-13-896 16,8-12-2264-16</inkml:trace>
  <inkml:trace contextRef="#ctx0" brushRef="#br0" timeOffset="21427.058">24584 11164 7705 0,'0'0'2121'15,"0"0"-1633"-15,0 0-488 31,0 0 80-31,0 0-48 0,0 0 240 16,33 143-8-16,1-92-32 0,-10 1 128 16,0-1 80-16,0-9-8 0,-3-2-208 15,3-7-136-15,-12-11-40 16,9-6-24 0,-5-3 24-1,-4-8-48-15,-3-5-416 0,39 0-448 16,-15-5-1048-16,15-8-2657 0</inkml:trace>
  <inkml:trace contextRef="#ctx0" brushRef="#br0" timeOffset="22154.705">25468 11303 6913 0,'0'0'1616'0,"0"0"-1280"16,0 0-104-16,0 0-80 15,0 0-56-15,0 0 137 16,9 69 7-16,16-41 16 0,-13 9 208 0,-3-4-208 16,6 0-144-1,-15-1-16 1,12-10-96-16,-12 3-736 16,9-9-1393-1,-9-16-2040-15</inkml:trace>
  <inkml:trace contextRef="#ctx0" brushRef="#br0" timeOffset="22299.642">25339 11052 7697 0,'0'0'3033'0,"0"0"-3033"15,0 0-168-15,0 0 80 0,0 0-1505 16,0 0-71-16,48 0-288 0</inkml:trace>
  <inkml:trace contextRef="#ctx0" brushRef="#br0" timeOffset="22971.806">25746 11275 8753 0,'0'0'2833'0,"0"0"-2209"16,0 0-176-1,0 0-384-15,0 0-64 0,0 0-40 16,0 0 32-16,0 0 8 16,0 0 0-16,57 111 0 15,-57-87 8-15,13-2 0 0,-13-3-8 16,0-9-104-1,12-1-128-15,-12-9 80 16,0 0 72-16,12-19 80 0,-12-8-168 16,24-11-272-16,-12 2-48 31,9-2 200-31,3 5 240 16,-12 15 48-16,-3 8 0 0,3 10-8 15,12 0-248-15,-11 0 248 0,11 20 8 16,-6-1 48-16,6-2-40 15,-9 1 8-15,6-3 48 16,3-11-64-16,0-4-104 0,13 0-432 16,-16-22-145-16,15-15-943 31,-3-10-280-31,0-5 423 0,-5 2 1137 16,-16 8 344-16,-12 14 1041 15,0 10 631-15,0 9-56 16,-12 9-928-16,0 0-576 0,-13 13-112 15,13 15 0-15,0 4 8 16,12-4-8 0,0 1-144-16,12-7-8 0,9-2 136 15,19-7 16-15,-22-8 104 16,9 4-48-16,-3-4-56 16,-15-2-8-16,-9 2-144 31,0 1 144-16,0 8 8-15,-21 0 104 0,-18-2-24 16,21 3-80-16,-22-10-416 0,19-5-832 16,9-20-776-16</inkml:trace>
  <inkml:trace contextRef="#ctx0" brushRef="#br0" timeOffset="23144.536">26301 10659 4761 0,'0'0'2016'15,"0"0"-1856"-15,0 0 176 0,52 121 432 16,-31-57-16-16,3 11 185 31,-3-1-345-31,3-1-328 0,0 1-80 16,1-13-184-16,-4-5-440 16,-9-20-1193-16,12-22-2616 0</inkml:trace>
  <inkml:trace contextRef="#ctx0" brushRef="#br0" timeOffset="23766.34">26280 11058 8433 0,'0'0'2329'16,"0"0"-1921"-16,0 0-208 0,0 0-200 16,0 0 56-1,0 0-56 1,0 0 0-16,130-19-208 0,-88 5-168 0,-2 0-144 15,-7 4-72-15,-9 7-9 16,-3-2 57-16,-6 5 176 16,-3 0 264-16,-12 0 104 15,9 0 96 1,3 8 152-16,-12 2 88 16,9 4 160-16,19 0-47 15,-16-1-33-15,0 7-160 0,9-7-136 31,-9 1-40-31,-3-5-72 16,-9 1 40-16,15-10-40 0,-15 4 8 16,0-4 88-16,0 0 64 31,0 0 0-31,0-4-40 0,0-10-128 16,0-10-96-16,12 2-240 15,-3-3 176-15,3 7 72 0,-3 8 88 16,-9 6 64-16,15 4 0 15,-3 0-8-15,1 0 32 16,-1 10-24-16,-3 4-56 0,15 5 56 0,-15-5 8 16,18 3-56-1,-15-7 32-15,-3-5-48 0,0-5-104 0,6 0-256 16,-3-5 104 0,0-19 16-1,-12-4-304-15,13 0-385 16,-4 2 385-16,-9 7 544 0,0 5 120 0,12 9 424 15,-12 5-40-15,0 0-359 16,12 0-145-16,-3 13 0 0,15 6 0 31,-9 1 48-31,3-2-48 16,9-4-513-16,-3-14-423 16,1 0-696-16,-4-5-921 0</inkml:trace>
  <inkml:trace contextRef="#ctx0" brushRef="#br0" timeOffset="23917.983">27213 10913 5617 0,'0'0'1936'16,"0"0"-1400"-16,0 0-408 0,0 0 448 15,24 56 73-15,-15-32-217 16,15-2-200-16,-3-7-176 0,16-12-56 16,11-6-496-16,-18-22-801 31,6-1-1215-31</inkml:trace>
  <inkml:trace contextRef="#ctx0" brushRef="#br0" timeOffset="24100.43">27328 10376 7665 0,'0'0'1672'0,"0"0"-167"16,0 0-57-1,0 0-744-15,0 0-704 16,0 0-208-16,0 0 200 0,21 162 8 0,6-73 8 15,3 7-8-15,-3-7-512 16,6 3-752-16,-8-23-985 0,-1-22-1960 16</inkml:trace>
  <inkml:trace contextRef="#ctx0" brushRef="#br0" timeOffset="24322.09">27349 10770 7817 0,'0'0'1272'0,"0"0"-1264"16,0 0-16-16,0 0 8 0,130-28-56 16,-94 28 8-16,-12 0-40 15,-6 0 88-15,9 14 160 0,-15 4 249 16,0 15 191-16,-3 0 24 31,6-1 72-31,-6 5-288 16,1-5-232-16,5-4-88 0,-3-14-88 15,0-14-696-15,0 0-984 16,-3-14-641-16</inkml:trace>
  <inkml:trace contextRef="#ctx0" brushRef="#br0" timeOffset="24419.518">27551 10482 1424 0,'0'0'0'0,"0"0"-984"0</inkml:trace>
  <inkml:trace contextRef="#ctx0" brushRef="#br0" timeOffset="25086.749">27690 10701 3912 0,'0'0'1953'0,"0"0"-1113"16,0 0 480-16,0 0-192 0,0 0-391 31,0 111-273-31,12-89-176 15,-3-2-160-15,15-2 32 0,-12-9-8 16,9-4-152-16,-6-5 0 16,3 0-152-16,7-14-8 0,-10-18-96 15,-15-1 32-15,0-4-72 32,0 0 296-32,0 5 232 15,-24 8 192-15,8 10-16 0,10 10-248 16,-6 4-160-16,-3 0-128 15,15 18-32-15,-9 6 88 0,9-2 16 16,0-3-72-16,0-1-136 16,0-8-40-1,0-10 200 1,24 0 104-16,-12 0 96 0,10-14-16 0,2-9-8 16,-12-1-16-16,12 2 224 15,-15 8 224-15,15 4-72 16,-15 10-304-16,18 0-128 15,-6 0 16-15,4 18-8 16,11 2 8-16,-3-2 32 16,-9-4-40-16,0-5 0 0,-12 1 48 15,-6-10-8-15,10 0 16 16,-4 0 104-16,-12 0 224 16,0-10-192-1,12 1-144-15,-12-1-40 16,0 10-8-16,0 0-8 0,12 0-88 15,-12 0-48-15,9 0 56 16,15 15 80-16,0-6 8 16,-12 0 0-16,12 0 64 0,-3-9-72 31,-9 0-128-31,1 0-208 16,-1 0-96-16,-3 0 208 0,6 0 112 15,-15 0-24-15,9 0-192 16,0 5 96-16,6 5 72 15,9-2 56-15,9-8-816 0,4 0-1465 16,-1 0-4520 0</inkml:trace>
  <inkml:trace contextRef="#ctx0" brushRef="#br0" timeOffset="25544.402">29000 10321 1792 0,'0'-14'7786'16,"0"-5"-7498"-16,0 6 184 15,0-6 192-15,0 9-144 16,0 1 560-16,0 4-400 0,0 5-376 16,0 0-208-16,-6 0-96 15,6 0-128-15,-12 14-88 0,-4 5-40 16,16 8 24-16,0 6-176 15,0-6-192-15,16 10 248 16,2-4 176-16,21-5 112 0,-18 4 56 16,15 1 0-16,-15-10 8 0,7 1 0 15,-16-11-8-15,-3 6-48 0,-9-14-176 16,0 3 0-16,-34-2 224 16,10-2 0-16,-24-4-144 15,15 0-48-15,-12-23-728 0,20-1-1153 16,13-8-3104-16</inkml:trace>
  <inkml:trace contextRef="#ctx0" brushRef="#br0" timeOffset="25867.688">29202 10491 7297 0,'0'0'1968'0,"0"0"-903"0,0 0 63 16,0 0-504-16,0 0-136 15,0 0-488-15,139-69-136 0,-103 32-376 32,-12 1 48-32,-15 3-208 15,0 5 192-15,-9 5 480 0,0 8 416 16,-9 7 72-16,-15 8-192 16,15 0-192-16,-3 8-24 15,0 24-80-15,0 11-8 0,12 3-48 31,0 0 48-31,0-3 8 0,12-7-224 16,12-12 72-16,9-15 72 0,15-9-176 16,22-33-576-16,-28-13-1713 15,9-4-3504-15</inkml:trace>
  <inkml:trace contextRef="#ctx0" brushRef="#br0" timeOffset="26050.785">29552 9857 6529 0,'0'0'3073'0,"0"0"-1809"15,0 0 392-15,0 0-600 16,0 0-479-16,0 0-577 16,0 0-40-1,0 0 40-15,-24 140 88 16,48-62-24-16,-6 1-64 16,21-5 0-16,-18-5-184 0,4-14-449 15,-1-7-591-15,-15-20-1040 16,6-15-905-16,-15-13-3504 0</inkml:trace>
  <inkml:trace contextRef="#ctx0" brushRef="#br0" timeOffset="26384.509">29621 10242 3872 0,'0'0'3073'0,"0"0"-2065"16,0 0 56-16,0 0-567 0,0 0-161 31,124-33 8-31,-85 20-328 15,-5-2-16-15,-13-2-144 16,6 2 136 0,-27 5 8-16,0 2 192 0,0 2 512 15,0 6-48-15,-12 0-248 16,-3 0-296-16,-6 14-104 0,9 11 96 16,2 1-104-16,10 2-16 15,0 0 16-15,22 1 72 0,14-12 0 16,6-2 80-16,-3-1 8 0,-18 0-72 15,4 0-88-15,-16-6 0 16,6 6-96 0,-15 0 96-16,-15 10 56 15,-64 13-56-15,22-1-240 16,-13-8-2320-16</inkml:trace>
  <inkml:trace contextRef="#ctx0" brushRef="#br0" timeOffset="27261.469">24919 12558 5449 0,'0'0'2496'0,"0"0"-1760"0,0 0-240 16,0 0-135-16,0 0-241 16,0 0 88-1,0 52 160-15,0-20 96 16,0 5 48-16,0 1-40 31,0-3-112-31,24-1 16 0,-15-7-88 16,31-9-32-16,-7-3 88 15,24-15 40-15,3 0-224 0,19-10-160 16,27-31-896-16,-13-2-1792 16,-11 12-5050-16</inkml:trace>
  <inkml:trace contextRef="#ctx0" brushRef="#br0" timeOffset="27839.601">26072 12321 7521 0,'0'0'2841'0,"0"0"-2105"15,0 0 152-15,0 0-272 0,0 0-456 16,0 0-160-16,0 29-8 16,12 8 0-1,-3 9 8 1,15 10 16-16,-12 0-8 15,0-5-8-15,-2 4-360 16,5-4-920-16,-3-10-1577 16,-12-16-3208-16</inkml:trace>
  <inkml:trace contextRef="#ctx0" brushRef="#br0" timeOffset="28100.534">26000 12443 9858 0,'0'0'2656'15,"0"0"-2384"-15,0 0 224 32,0 0-272-32,0 0-216 0,166-33 208 15,-85 33-216-15,-11 9 0 16,-1 19-184-16,-12 10-136 0,-8 3-200 16,-16 5-72-16,-21 0 88 15,-12 6 168-15,-24-5 336 31,-22-6 136-31,-11 0 152 0,0-12-32 16,-16-2-144-16,16-18-112 16,0-9-496-16,20 0-944 0,16-22-2433 0</inkml:trace>
  <inkml:trace contextRef="#ctx0" brushRef="#br0" timeOffset="28500.657">26748 12489 9674 0,'0'0'1120'16,"0"0"-888"-16,0 0 80 0,0 0-296 15,0 0-16-15,0 0-272 16,-81 18-296-16,81 6 304 31,0 3 64-31,0 1-448 0,0-4-273 16,0-5 49-16,0-6-144 15,12-4 128-15,-3-9 296 0,3 0 592 16,9-9 200-16,-6-10-96 16,6 1 80-16,-9 4 336 31,-3 1 368-31,6 7 184 0,-15 1-120 15,12 5-535-15,1 0-233 16,-1 0-56-16,-3 5-32 0,15 9-40 0,0-4-56 16,0-10-200-16,-6 0-1361 15,9 0-1727-15</inkml:trace>
  <inkml:trace contextRef="#ctx0" brushRef="#br0" timeOffset="28701.456">26818 12108 8993 0,'0'0'2433'16,"0"0"-1817"-16,0 0-176 0,0 0-440 16,0 0 0-16,21 90 0 0,12-35 80 15,6 0-32-15,-21 2-48 16,21-7-192-16,-26-8-896 15,8-1-969-15,-9-13-991 0,-3-9-3161 16</inkml:trace>
  <inkml:trace contextRef="#ctx0" brushRef="#br0" timeOffset="29054.786">26968 12392 3624 0,'0'0'1601'0,"0"0"-1505"16,0 0 40-16,0 0-72 31,163-38-64-31,-129 34-152 0,14 4-320 16,-24 0 135-16,-3 0 337 0,-9 0 112 15,-12 0 201-15,0 0 71 16,0 0 320-16,0 9-24 0,-24 10-64 16,15 0-8-16,-15 3-96 15,9 2-152-15,-6-6-232 16,9 0-120-16,12-4-8 15,-9-4-48-15,9-6-248 16,0-4-248-16,0 0-48 16,0 0 328-16,21-4-120 0,0-6-344 15,18-4-240-15,-6 1 415 32,-12 8 441-32,7 1 112 0,-7-2 176 15,3 6-103-15,-12 0-73 16,12 0-153-16,-3 0-815 0,-9-4-1784 15</inkml:trace>
  <inkml:trace contextRef="#ctx0" brushRef="#br0" timeOffset="29483.631">27466 12174 9025 0,'0'0'1865'0,"0"0"-1449"15,0 0-416-15,0 0 80 0,13 125 200 16,8-56-16-16,6 10-120 16,-15 0-96-1,6 5 8-15,-3-10-8 0,-15-9-40 16,12-15-8 0,-12-18-96-1,0-13-32-15,0-19 16 16,0 0 112-16,-12-32 128 31,-9-15-128-31,9-17-40 16,-12-14 40-16,9-6 56 15,6-4-48-15,9 13 88 0,0 11 144 16,0 17-80-16,24 10-160 16,0 14-136-16,21 13-32 0,-12 7 104 15,1 3-96-15,5 8-376 16,-27 20-184-16,-3 9 128 0,-9 4 96 15,0 1 23-15,-21-4 185 16,-3-5 64-16,-10-11-112 16,10-3-832-16,12-14-1176 0</inkml:trace>
  <inkml:trace contextRef="#ctx0" brushRef="#br0" timeOffset="29774.509">27919 12147 9337 0,'0'0'1929'16,"0"0"-1337"0,0 0-224-16,0 0-288 0,0 0-80 15,0 0 0-15,-124 119-248 16,97-81-72-16,27-16-32 16,-9-3-368-16,9-5-448 0,0-14-313 15,24 0 777 1,-6 0 552-1,22-9 136-15,-4-15 8 0,-3 6 8 0,-9 0 32 16,0 8 352-16,-15 1 336 16,1 9-160-16,-10 0-280 15,15 0-160-15,-15 0-120 0,12 0-16 32,12 9-456-32,-15-9-744 0,3 0-872 15</inkml:trace>
  <inkml:trace contextRef="#ctx0" brushRef="#br0" timeOffset="30000.03">28028 11738 9057 0,'0'0'2209'16,"0"0"-1561"-16,0 0 280 15,0 0-832-15,0 0-96 0,0 0-200 16,0 117 192-16,9-38 8 31,-9 0 0-31,24 3-56 0,-24-8-552 16,9 5-728-1,6-23-1057-15,-15-20-1816 16</inkml:trace>
  <inkml:trace contextRef="#ctx0" brushRef="#br0" timeOffset="30389.481">27967 11988 8601 0,'0'0'1841'16,"0"0"-801"0,0 0-152-16,0 0-888 0,0 0-128 15,37-4 120-15,-13 4-400 0,-3 4 8 32,0-4-144-32,6 0-208 15,-3 0-161-15,-18-9 169 0,10-1 304 16,-16-3 440-16,0 9 592 15,12-1 289-15,-12 5-545 0,0 0-336 16,0 19-200-16,12 9 200 16,0 8 176-16,-3 1-48 15,15 4-56-15,-15-8-16 0,6 0-8 16,-3-14-40-16,-12-6 0 16,12-8 64-16,-12-5 32 0,12 0 32 15,-6-5 280-15,21-14-240 31,7-8-176-31,-10 0-184 16,0 8 184-16,0 5 152 0,0 9 80 16,-3 5-72-16,4 0-56 0,11 19 24 15,9 0-64-15,12-11-64 0,4 2-568 16,-16-10-1473-16</inkml:trace>
  <inkml:trace contextRef="#ctx0" brushRef="#br0" timeOffset="31935.818">25490 13818 3728 0,'0'0'4377'31,"0"0"-3913"-31,0 0-456 16,0 0 80-16,0 0 0 0,12 0 8 31,-12 6-96-31,0 3 0 15,12 4 0-15,-3 11 400 16,6 3 81-16,-15 11-97 0,21 4-32 0,-9-1-56 16,12 0 16-16,-12-4 72 15,12-3-64-15,-2-7 0 0,-1-8 64 16,18-6-32-16,-6-7 88 16,12-6-16-1,28 0-120 1,5-19-304-16,52-33-448 0,-12 11-1272 0,-28 0-3353 15</inkml:trace>
  <inkml:trace contextRef="#ctx0" brushRef="#br0" timeOffset="32571.216">26872 13699 3632 0,'0'0'1008'16,"0"0"-159"-16,0 0 423 16,0 0-104-16,0 0 144 15,0 0-263-15,0 0-305 0,0-93 48 16,-9 88-304-16,9 5-288 15,-12 0-168-15,0 19-32 0,3 18-80 32,-16 18 72-32,13 10 8 15,12 4 0-15,0 2 0 0,0-6-8 16,12-15-56-16,13-13-80 16,17-10-16-16,6-13-296 15,0-14-240-15,7 0-320 0,41-36-977 31,-38-6-631-31,2-5-1897 0</inkml:trace>
  <inkml:trace contextRef="#ctx0" brushRef="#br0" timeOffset="32789.841">27291 13838 3144 0,'0'0'2889'0,"0"0"-409"15,0 0-751-15,0 0-753 16,0 0-664-16,0 0-248 16,0 0-56-1,-21 55-8-15,21-31 0 16,0-2-112-16,0-8-120 0,12 0-32 0,-3-14-64 15,19 0-8-15,-19 0 128 16,3-18 48-16,-12-9 104 16,0-2 56-1,0-3 64-15,-21-2 128 16,-7 7 8-16,-5 13-128 16,0 5-72-16,-3 9-272 0,3 0-569 15,8 9-887-15,13 5-624 0</inkml:trace>
  <inkml:trace contextRef="#ctx0" brushRef="#br0" timeOffset="33149.53">27457 13740 6185 0,'0'0'1816'0,"0"0"-1432"16,0 0-192-16,0 0 32 31,0 0 377-31,0 0-153 0,43 98-216 16,-28-71-160-16,-3-3-64 0,0-7 40 15,-12-1-48-15,0-8 8 16,0-3-8-16,12-5 56 0,-12 0 112 16,0-13 88-16,0-12-256 15,6-2-16-15,9-5-224 16,-3-1 32-16,0 11-40 0,9 6 40 15,3 13 80-15,-14 3 24 16,17 3-113-16,-15 21 97 16,0-1 112-16,-3 1 0 31,3-6 8-31,0 1 0 16,0-10-536-16,0-4-1160 0,-12-5-1513 15</inkml:trace>
  <inkml:trace contextRef="#ctx0" brushRef="#br0" timeOffset="33400.77">27651 13336 9938 0,'0'0'1704'0,"0"0"-1200"0,0 0-160 16,0 0-272-16,0 0-24 16,0 0 56-16,51 150 24 0,-30-95-24 15,3 10-96 1,-3 0-8-16,6-4-176 16,-5 3-1240-16,2-17-1889 15,-24-15-4432-15</inkml:trace>
  <inkml:trace contextRef="#ctx0" brushRef="#br0" timeOffset="33728.964">27666 13699 8185 0,'0'0'2969'16,"0"0"-2377"-16,0 0-128 0,0 0-384 15,0 0-80-15,81-47-16 0,-45 42-112 16,-2 1 8-16,2 4 72 15,-3 0 0-15,15 14 48 16,-15 9 0-16,16 4 8 0,-16-2-8 16,3 7 0-16,-12-13 0 15,-6 3 8-15,10-9-8 0,-28-7 0 32,0-6 0-32,0 0 104 15,0 0 432-15,-12-24-168 16,-10-9-216-16,-2-2 24 0,12-4-128 15,12-7-48-15,-15 10-312 16,15-2-168 0,27 6-648-16,3 13-1145 0,-2 5-1647 15</inkml:trace>
  <inkml:trace contextRef="#ctx0" brushRef="#br0" timeOffset="33983.062">28330 13564 6809 0,'0'0'1664'15,"0"0"-423"-15,0 0-369 16,0 0-424-16,0 0-56 16,0 0-144-16,0 0-96 15,0 0-152-15,0 0-8 0,57 79-104 16,-33-79-120-16,-12-10 24 16,0-3 32-1,-12-15-32-15,0 4-80 16,0-3 288-16,-12 8 32 15,-15 10 24-15,-6 4-56 0,9 5-8 16,-10 0-240-16,7 10-849 16,21 4-1007-16,-6-5-1937 0</inkml:trace>
  <inkml:trace contextRef="#ctx0" brushRef="#br0" timeOffset="34209.098">28505 13101 9233 0,'0'0'2753'15,"0"0"-2081"1,0 0-32-16,0 0-640 16,0 0-104-16,0 0 88 0,33 120 16 15,-9-60 24-15,12 0-16 16,-15 1-8-16,16-5-144 0,-13-6-680 15,9-12-744-15,-9-1-601 16,-3-19-191-16,-9-8-457 0</inkml:trace>
  <inkml:trace contextRef="#ctx0" brushRef="#br0" timeOffset="34716.829">29015 13254 9394 0,'0'0'2528'0,"0"0"-2064"15,0 0-368-15,0 0 16 16,0 0 120-16,24 158 16 0,-12-98-120 0,12-6-48 16,-15 3 304-1,15-7-112-15,-15-12-167 0,6-16-97 0,-2-8-8 16,-13-9-185-16,0-5 185 16,0-5 152-1,0-22 97 1,-13-15-169-16,-11-13-16 0,12-15-64 0,0-3 0 15,12 2-80-15,0 16 8 16,0 8-40-16,0 10-89 0,12 14-199 16,9 10-56-16,7 8 272 31,-7 5 8-31,-12 0-64 16,6 0-288-1,-3 18 216-15,-12 9 160 16,0 6 80-16,0-5 56 0,-12 0-80 15,-3-5-24-15,6-4-200 16,0-5-624-16,9-10-1033 16,0-4-1143-16</inkml:trace>
  <inkml:trace contextRef="#ctx0" brushRef="#br0" timeOffset="35031.789">29386 13142 8545 0,'0'0'1737'32,"0"0"-913"-32,0 0-304 0,0 0-408 15,0 0-104-15,0 0 0 16,0 0 48 0,-45 60-56-16,24-41 0 15,21-6-336-15,-12-3-408 16,12-5-472-16,0-5-257 0,0 0 217 0,0 0 744 31,12 0 320-31,9-5 128 16,3-5 64-16,-3 6 104 0,3 4 184 15,0 0-40-15,-12 0-32 16,12 0-56-16,-14 4-72 0,14-4-72 16,0 0-16-16,0-8-472 15,-12-11-1312-15</inkml:trace>
  <inkml:trace contextRef="#ctx0" brushRef="#br0" timeOffset="35234.524">29594 12674 360 0,'0'0'9794'0,"0"0"-8562"0,0 0 304 32,0 0-912-32,0 0-624 15,0 0-32-15,0 0 32 47,0 135 128-47,15-70-80 0,-3-1 0 0,13 1-48 16,-16-8-520-16,15 3-992 15,-15-25-1217-15,6-7-1359 0</inkml:trace>
  <inkml:trace contextRef="#ctx0" brushRef="#br0" timeOffset="35638.586">29585 12967 5169 0,'0'0'1744'0,"0"0"-1440"16,0 0 88-16,0 0-336 16,0 0 72-16,61-57 112 15,-40 44 72-15,-9-6 144 16,-3-4 249-16,-9-4-105 0,0 8-112 16,0 0 96-16,0 10-32 15,15 4-72-15,-15 5-264 0,0 0-216 16,0 5-152-16,12 17 16 31,9 17 120-31,-12 7-24 0,18 4 32 16,-3 1 8-16,-2-5-8 15,-1-4 0-15,-6-14-8 16,-3-5 0-16,0-13 0 0,-12-6-56 16,9-4 24-16,0 0 48 15,6-14 504-15,9-9-448 0,-12-5-56 16,9 11-120-16,1-2 120 15,5 5-64-15,-3 14 0 16,-3 0 0 0,3 0-24-16,-3 14 88 0,13 5-8 15,-10-6-152-15,15-9-464 16,-6-4-536-16,3 0-2713 0</inkml:trace>
  <inkml:trace contextRef="#ctx0" brushRef="#br0" timeOffset="38100.379">23790 11669 6905 0,'0'0'832'0,"0"0"-776"0,0 0 72 16,0 0-48-1,0 0-32 1,-102-5 56-16,65 18 8 0,16 16 72 16,-6 3 224-16,-6 10 32 15,12 13-159-15,-3 5-73 16,9 6-64-16,6 3-48 0,9 1 56 0,9 4-64 15,18-9-80-15,6-5 40 16,0-5-40-16,15-9 0 0,1-8 0 16,-4-5-8-16,12-1-64 15,-8-9 56-15,5 9-112 16,-15-4 104-16,7-1 8 0,-13 11-160 16,-9-5 104-16,0 8 56 15,-15-8-96-15,-9-5 104 0,0 4-48 31,0 0 40-31,-9 1 8 16,-27 4 72-16,3 5 8 0,-16-5 24 16,16-1-32-16,-18 2 168 15,21-6-40-15,2 1 64 0,7-10-120 16,21-1-64-16,0-3 32 31,0 0-64-31,12 0-40 16,13-5 8-16,11 5 48 0,6-2-48 15,-3-2-8-15,7 3 0 16,-1 0 40-16,-9 6-48 0,0 4-8 16,-3 4-8-16,-20 5 0 31,8 5 8-15,-6 5-40-16,-6 3 48 15,-9 10 56-15,0 5-48 0,0 9 56 16,0 1 112-16,0 3-16 0,0 6 72 15,0-5-56 1,0 0 160-16,12 0-80 16,9-2 144-16,6 2-144 15,3 0 96-15,22-5-48 16,-10-4 1 0,30-1 255-16,-2-4-256 15,11-5 152-15,13 1-232 0,-13-10-72 16,13 0-72-16,-16-14-8 15,7-13-16-15,-19-16-56 16,7-8-152-16,-16-8-528 0,21-58-488 16,-2 1-641-16,-34 0-4248 0</inkml:trace>
  <inkml:trace contextRef="#ctx0" brushRef="#br0" timeOffset="39366.943">23661 13249 4256 0,'0'0'1305'0,"0"0"-993"16,-22 0-176-16,22 10 32 0,-9-2 200 15,9 6 80-15,-27 6-64 0,18-2-16 16,-15 14 184-16,3 4 120 16,-3 7-135-16,0 7-41 0,-10 11-104 15,-2 4-160-15,-3 9 16 16,9 10 16-16,3-2-32 0,5 11 40 16,1-4-144-16,9 7-24 15,0 16-40-15,12 18 0 0,0 23 24 16,0 0 56-16,33-10-16 15,1-8-48-15,17-11 56 16,6 2-8-16,10 4-56 0,17-10 48 16,-17-18-56-16,53 0 0 15,4-4 104-15,18-11 96 0,21 10-56 16,-12-21-80-16,-12-13-24 16,-34-16-8-16,-11-10-39 15,-25-23-49-15,-8-5 8 0,-4-5 40 31,0-4-48-31,1 0 0 16,-10 0-8-16,-3-8 8 0,-9-6-8 0,-11 0 0 16,-19-5-241-16,9-13-407 15,-3 8-728-15,-12-4-2825 16</inkml:trace>
  <inkml:trace contextRef="#ctx0" brushRef="#br0" timeOffset="39733.879">24886 15793 8905 0,'0'0'2105'31,"0"0"-1665"-31,0 0-248 0,0 0-88 16,0 0 8-16,0 0 120 15,0 0-216-15,151 74 72 0,-127-51 32 16,9 1 16-16,-9-2 40 16,0 2 24-16,-11-1 56 15,-7 0 72-15,21-1 56 0,-15 3-55 16,9-7-97-16,-21 5-136 16,24 1-40-16,-24-7-48 0,0 7-8 46,0 8-112-46,0 1-200 16,-33 8 31-16,-18 1-151 0,-28 28-568 16,7-15-1072-16,14-12-2497 0</inkml:trace>
  <inkml:trace contextRef="#ctx0" brushRef="#br0" timeOffset="40312.238">25921 15613 5673 0,'0'0'4689'0,"0"0"-3897"16,0 0-448-16,0 0-16 15,0 0-256 1,0 0 264-16,21 129 240 16,-9-55-96-16,12 15-128 15,-2 2-16-15,-7 12-63 16,-3-6-97-16,-6-5-88 0,18-9-88 16,-9-12-88-16,-3-21-473 0,-3-12-527 31,6-38-888-31,-6 0-1153 15,3-20-808-15</inkml:trace>
  <inkml:trace contextRef="#ctx0" brushRef="#br0" timeOffset="40568.447">26027 15905 6793 0,'0'0'1680'0,"0"0"-872"15,0 0 721-15,0 0-329 16,0 0-712-16,0 0-464 0,57-93-24 15,-24 93-72-15,1 0-48 16,5 0-112-16,-6 22-184 0,-9 1-152 16,-24 6 128-1,0 3 208-15,0 5 232 16,-24 1 88-16,-21-6 40 16,-4 0 0-16,4-4-120 0,-6-9-8 15,33-11-104-15,3-2-448 0,15-17-601 16,33-11-1287-1,6-16-2105-15</inkml:trace>
  <inkml:trace contextRef="#ctx0" brushRef="#br0" timeOffset="40716.887">26434 15797 6905 0,'0'0'1648'16,"0"0"-1344"-1,0 0 377-15,0 0 119 16,0 0-232-16,9 111-296 15,0-78-160-15,6-6-112 0,-15-2-544 16,0-22-1353-16,0-3-1175 16,0 0-1929-16</inkml:trace>
  <inkml:trace contextRef="#ctx0" brushRef="#br0" timeOffset="40827.329">26301 15622 6241 0,'0'0'544'0,"0"0"-544"0,0 0-600 16,0 0-1657-16</inkml:trace>
  <inkml:trace contextRef="#ctx0" brushRef="#br0" timeOffset="41466.24">26585 15807 6601 0,'0'0'3049'0,"0"0"-2249"15,0 0-192-15,0 0 272 0,-15 153-296 16,15-88-112-16,15-5-224 16,-3 1-144-16,9-1-56 0,-12-14-40 15,19-5-8-15,-16-3 0 32,0-20 0-32,-3-3-8 15,-9-15-96 1,0 0 104-16,0-6 232 15,0-21-184-15,0-16-48 0,0-12-192 16,-9-14 32-16,9-6 104 16,0 1 8-16,0 5 48 15,0 9 48-15,9 18-48 0,15 5-208 16,-15 13 24-16,18 16-96 16,-6 8 24-16,3 0-296 0,-12 8-72 15,-12 16 208-15,13 3 216 16,-13 6 168-16,-13 5 32 31,1-7 176-31,-12 1-8 0,3-7 32 0,-6-6-16 16,18-11-32-16,9-3-32 15,0-5-48-15,0 0-72 0,0 0-16 16,24-10-48-16,9-9 48 16,3-4 8-1,10-9-104 1,-10-1-192-16,6-8-192 0,-3 0 16 0,-5-2-88 15,-13 2 279-15,-6 8 289 16,-15 11 200-16,0 8 513 16,0 4 207-16,-15 10-504 0,-6 0-144 31,0 10-64-31,8 18 0 16,1 4-56-16,0 5 64 0,12 0-40 15,0 0-56-15,12-14-112 16,13-9-8-16,17-14-48 0,15-19-88 15,19-17-704-15,-34-11-2313 0</inkml:trace>
  <inkml:trace contextRef="#ctx0" brushRef="#br0" timeOffset="41797.334">27177 15098 7585 0,'0'0'3265'0,"0"0"-2609"0,0 0-544 0,-21 120 88 15,21-49 32-15,9 6 72 16,15 7-176-16,0-5-72 0,0-11-48 16,9-11 80-16,-12-16-88 15,7-17-152-15,-7-10-264 16,-12-10-248-16,6-4 16 0,-3-9 448 0,0-18 64 15,0 2-144-15,-12 3 280 16,0 9 368-16,0 3 608 0,0 5-192 16,0 5-488-16,0 0-296 15,6 0-8-15,-6 15-72 16,15-2 72-16,-3 1 8 0,-12-1 0 31,9 1 0-31,6-14-792 16,-6 0-1472-16,4 0-1657 0</inkml:trace>
  <inkml:trace contextRef="#ctx0" brushRef="#br0" timeOffset="41920.006">27388 15474 9129 0,'0'0'2105'0,"0"0"-1161"16,0 0-16-16,0 0-680 16,0 0-248-16,0 0-920 31,0 0-3649-31,0 0-2120 0</inkml:trace>
  <inkml:trace contextRef="#ctx0" brushRef="#br0" timeOffset="42330.054">27539 15537 8209 0,'0'0'2641'0,"0"0"-2009"15,0 0-376-15,0 0-152 16,0 0 112-16,0 0-40 0,57 107-80 15,-45-78-88 1,-3-7 64-16,6-2-72 16,-15-2-184-16,9-14-248 15,-9-4 48-15,0 0 312 0,10 0 72 16,5-18 112-16,-15 0-112 16,24-7-56-16,-12 3 48 0,-3 12-40 15,15-3 48-15,-12 8-16 31,9 5 16-31,-6 0 0 0,-3 0 48 16,-6 0 72-16,10 9-56 16,-7-3-16-16,6-3-32 15,-3-3 40-15,12 0 16 0,-15 0-72 32,15 0-64-32,0-9-64 15,-12 0 104-15,9 5 24 0,-11 4-8 16,5 0-56-16,-3 0-16 15,12 0-32-15,-15 0-168 16,24 0-824-16,-6-6-1729 0,-15-13-4215 0</inkml:trace>
  <inkml:trace contextRef="#ctx0" brushRef="#br0" timeOffset="42585.147">28004 15474 7537 0,'0'0'2673'15,"0"0"-2081"-15,0 0-112 16,0 0 88-16,0 0 8 0,0 0-144 16,24 120-240-16,-15-101-128 31,3-1-64-31,0-8-216 15,-3-10-832 1,6 0-1569-16,-15-6-2592 0</inkml:trace>
  <inkml:trace contextRef="#ctx0" brushRef="#br0" timeOffset="42719.85">27886 15260 10114 0,'0'0'1352'15,"0"0"-1352"-15,0 0-544 0,0 0-1681 16,0 0 113-16,0 0-4385 0</inkml:trace>
  <inkml:trace contextRef="#ctx0" brushRef="#br0" timeOffset="43348.466">28127 15417 7785 0,'0'0'2073'0,"0"0"-1505"15,0 0-240 1,0 0-176-16,0 0 64 0,0 0-64 16,0 0-80-16,76 98-64 0,-67-84 0 15,0-1-8-15,-9-3-48 16,0-10-16-16,0 0 64 0,0 0 128 31,15-5 272-31,-15-13-72 0,12-1-328 16,0-4-208-16,0-1 88 15,9 16 48-15,-9-2 16 16,13 10-16-16,-16 0-8 0,15 0 80 16,-15 10 0-16,15-2 0 15,3-2 8-15,-6-1-8 0,3-5 0 32,13-5 0-32,-16-19-160 15,15-9-16-15,-12-3 96 16,-3-1 24-16,-9-5 56 0,0 15 312 15,-12-1 336-15,0 14 200 16,0 4-56 0,0 5-359-16,-12 5-369 0,-9 0-64 15,9 15-129-15,0 7 9 16,-15 12-56-16,27-7-48 16,0 5-184-16,0-13-64 0,15 0 264 15,9 3 208 1,21-8 80-16,-8 14 0 15,8 4-72 1,0 11-8-16,-12 7-8 16,7 6-48-16,-7 9 56 31,-21-1 56-31,-12-3 144 16,0-1 264-16,-12-9 184 0,-9-13 65 15,-31-10 71-15,10-15 24 0,6-13 72 16,-9-13-176-16,8-34-264 15,13-18-440-15,15-14-144 16,9-4-552-16,33 5-152 0,49-11-376 16,-4 20-617-16,-5 13-2400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39:02.8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8352 1906 2664 0,'0'0'0'0,"0"0"-432"0,0 0-1799 16,0 0 2231-16</inkml:trace>
  <inkml:trace contextRef="#ctx0" brushRef="#br0" timeOffset="35.016">8271 1808 568 0,'0'0'0'16,"0"0"-567"-16</inkml:trace>
  <inkml:trace contextRef="#ctx0" brushRef="#br0" timeOffset="8900.887">16194 5362 4905 0,'0'0'1880'15,"0"0"-1600"-15,0 0-200 16,0 0 184-16,0 0 352 31,0 0-296-31,0 0-240 0,12 0 0 16,0 0 72-16,12 5 72 16,-6-5-16-16,21 4-24 15,-6 1 73-15,13-5-97 0,2 6 0 16,21-2 16-16,4-4-16 15,-4 4-64 1,25 1-88-16,-4-1 48 16,4-4 0-16,12 5-48 0,-1-5-8 15,-2 4 8-15,-10 2-8 16,10-3 80-16,-9-3-80 0,11 5-80 16,-11-5 80-1,11 5 88 1,1-5-80-16,-6 0 40 0,8 0-32 0,-2 0-8 15,-12 0 0-15,-4 0 72 16,4 0-24-16,-16 0-40 16,7 0-16-16,-16 0 16 0,13 0-8 31,-13 0 0-31,9 0 0 16,-2 0 120-16,-7 0-48 0,-2 0 80 15,5 0-8 1,-2 0-16-16,-13 0-32 0,12 0 48 0,-8 0-88 15,-4 0-8-15,-12 0-8 32,16 0-40-32,-16 0 48 0,3 0-48 15,10 0 112-15,-13 0 16 16,3 0-64-16,9 0 48 16,-11 0-64-16,2 5 0 0,9-5 128 15,-11 0-16-15,26 0-56 16,-3 0 40-16,-2 0-32 0,17 0-16 15,-2 0-8 1,-4 0 40-16,19 0-8 16,-19 0-24-16,7-5-32 15,-4 0 24-15,-11 0-40 16,11 2 1-16,-2-3 87 16,5 6 40-1,-2-4 72-15,-13-1-64 0,13 1 8 16,-25-1-112-16,0 1-16 0,-20 0 24 15,-4 4-88-15,-9-6 0 16,-15 1 0-16,-9 5-8 0,0-4-72 31,0-9-536-31,-33-6-1321 16,9-1-5112-16</inkml:trace>
  <inkml:trace contextRef="#ctx0" brushRef="#br0" timeOffset="10603.107">17823 4022 9530 0,'0'0'1288'0,"0"0"-856"15,0 0 136-15,0 0 440 16,0 0-120-16,0 0-375 0,22-13-345 16,2-6-96-16,24-3-16 15,-3-10 40-15,13 4-88 16,23-10 16-16,1-3 24 0,11-1 0 16,1 5-48-16,-1 4 0 15,-11 6-88-15,-13 3-272 0,-11 6-393 16,-13 4-375-16,-9-1-728 15,-15 7-753-15,-6-2-1704 0</inkml:trace>
  <inkml:trace contextRef="#ctx0" brushRef="#br0" timeOffset="10887.761">18439 3556 8977 0,'0'0'2145'16,"0"0"-1769"-16,0 0-120 16,0 0 80-16,0 0-160 0,0 0-72 31,0 0-104-31,151-24-48 16,-103 24-16-1,-2 10-64-15,-13 7-48 0,3 8-128 0,-15-3 104 16,-21 6-16-16,0 4 136 0,0 0 80 15,-21 6 104-15,0-5-104 32,-15-1-280-32,12-9-1473 15,8-13-2415-15</inkml:trace>
  <inkml:trace contextRef="#ctx0" brushRef="#br0" timeOffset="12019.938">19523 3797 7721 0,'0'0'2281'0,"0"0"-1713"16,0 0-80-16,0 0-136 0,0 0-56 15,0 0-128-15,102-57-168 16,-66 25 80-16,7 3-80 15,-4-2-128-15,-3-1-24 16,-18 3-200-16,-3 1 144 16,-15 11-8-16,0 2-96 15,0 6 88-15,-24 9 144 0,-9 0-96 16,-3 0 16-16,3 14 32 16,-7 13 64-16,19 6 64 0,0-1 48 31,9 6-48-31,12-10-136 15,0-1 120-15,21-14 8 16,12-3 8-16,19-10 32 0,14 0-32 31,28-37-1225-31,-22 0-1375 16,-2 5-3248-16</inkml:trace>
  <inkml:trace contextRef="#ctx0" brushRef="#br0" timeOffset="12335.42">20093 3532 5145 0,'0'0'1384'0,"0"0"-1024"16,0 0 112-1,0 0 120 1,0 0-280-16,0 0-72 0,0 0-240 16,0 0 0-1,0 0-264-15,-81 120 16 16,81-106-40-16,9-10-48 15,15-4 104-15,-3-4 216 0,15-14-296 0,0-14-688 16,-11 0-177 0,-4 4 521-16,-9 4 656 15,9 15 280-15,-21 4 465 16,0 5-121-16,0 0-448 16,15 19 8-16,-3 3 32 15,-12 6-88-15,21-9-80 0,-12-1-48 16,42-18-368-16,-17-5-664 15,-1-17-2177-15</inkml:trace>
  <inkml:trace contextRef="#ctx0" brushRef="#br0" timeOffset="12492.367">20501 3466 1736 0,'0'0'4289'16,"0"0"-3745"-16,0 0 128 15,0 0-72-15,0 0-128 0,-25 93-120 16,25-74-168-16,0-13-184 15,9-6-264-15,16 0 136 0,35-47-248 16,-27 0-1248 0,0-5-761-16</inkml:trace>
  <inkml:trace contextRef="#ctx0" brushRef="#br0" timeOffset="12786.886">20627 3035 6569 0,'0'0'1768'15,"0"0"-127"-15,0 0-825 16,0 0-816-16,0 0 8 15,0 0 48-15,-24 158 112 16,24-79-80-16,0-5 16 16,24 1-88-16,-15-15-8 0,16-14-8 15,-13-17 8-15,9-16-8 16,6-13-8 0,-6-13 8-16,15-20 0 15,-12-5-192-15,10 1-264 16,-10 5 456-16,-12 9 368 15,0 18-8-15,-12 5-360 0,12 0 72 16,-6 18-16-16,21 6 64 0,-3 4-64 31,0-1-56-31,22-13-432 16,-13-4-1232-16,3-10-2417 0</inkml:trace>
  <inkml:trace contextRef="#ctx0" brushRef="#br0" timeOffset="13521.637">21430 3573 2712 0,'0'0'8010'0,"0"0"-7154"0,0 0-584 16,0 0-272-16,0 0 0 31,115-143-32-31,-79 83-768 16,-12-5-312-16,-6-9 656 0,-18 4 456 16,0 1 200-16,0 9 240 15,-6 13 232-15,-6 15 232 0,0 13-32 31,0 10-208-31,12 9-664 0,-15 18 0 16,15 29-304-16,0 17 304 16,0 15 0-16,0 9 104 0,0-14-104 15,27-3-8-15,-3-21 0 16,-3-18 8-16,4-14-8 16,-4-12-288-1,3-6 64-15,9-9 152 16,-6-20-96-16,-6 1-288 0,3 6 432 15,-11 8 32-15,-13 10 416 0,0 4-288 16,0 0-128-16,9 4-136 16,-9 14 128-1,15 5 8-15,-15-4 48 16,12-1-48-16,-3-8 16 16,3-10-16-16,-3 0 8 15,-9-10-8 1,15-13 0-16,-15-4-32 15,0-1 8-15,0-4 24 0,-24 8 176 16,12 10-176-16,3 6-16 16,-3 8-568-16,-3 0-1857 15,6 3-2824-15</inkml:trace>
  <inkml:trace contextRef="#ctx0" brushRef="#br0" timeOffset="13793.464">22161 3235 10114 0,'0'0'2832'0,"0"0"-2120"16,0 0-295-16,0 0-113 15,0 0-176-15,-67 5-128 16,43 14-408-16,12 4 23 16,-3-5 81-1,6 1-80-15,9-6-208 16,0-7-376-16,0-6 312 0,0 0 200 0,9 0 320 15,18 0 136-15,-3-6 56 32,-3 1-48-32,15 2-8 15,-11 3 0-15,-7 0-72 0,9 0-136 16,-3 0-80-16,9 0-521 16,0 0-847-16,-5-5-808 0</inkml:trace>
  <inkml:trace contextRef="#ctx0" brushRef="#br0" timeOffset="14351.636">22547 3231 1304 0,'0'0'2736'0,"0"0"-1087"15,0 0 159-15,0 0 145 0,0 0-489 16,0 0-664-16,0 0-496 0,-45-10-296 31,33 24-8-31,-1 10 0 16,-2-1 72-16,-6 0-64 0,21 4-8 15,0-7-56-15,0-6-32 16,0-10-40-16,12-4-128 0,12 0 112 16,10-18 144-16,11-20-424 31,-9-12-1152-31,0-11-393 0,-24-4-39 15,0 1 503-15,-12-7 1505 16,-12 15 152-16,0 15 2529 0,-3 14-265 16,6 17-791-16,-3 10-785 15,12 0-840-15,0 32-120 32,0 20 120-32,0 17 176 0,12 10 48 15,12 5-176-15,-12-15 32 16,13-14-80-16,-4-12 0 0,24-25-384 15,-12-14-1648-15,6-4-2865 0</inkml:trace>
  <inkml:trace contextRef="#ctx0" brushRef="#br0" timeOffset="15312.143">23485 3138 1504 0,'0'0'7321'0,"0"0"-6416"0,0 0-417 16,0 0-368-16,0 0-56 16,0 0 160-16,0 0 288 0,16 93-176 31,-7-57-96-31,-9 2-88 16,15-5-72-16,-15-5-80 0,0-10-280 15,0-9-1504-15,0-9-2337 0</inkml:trace>
  <inkml:trace contextRef="#ctx0" brushRef="#br0" timeOffset="15445.054">23392 2962 1360 0,'0'0'8546'0,"0"0"-8226"0,0 0-320 15,0 0-1425-15,0 0-7 16,0 0-288-16,0 0-3928 0</inkml:trace>
  <inkml:trace contextRef="#ctx0" brushRef="#br0" timeOffset="15756.233">23688 3153 5841 0,'0'0'2440'15,"0"0"-1848"-15,0 0-15 0,0 0 255 16,0 0-264-16,0 0-216 0,45 92-272 15,-33-78-56-15,-12 4-16 16,9-9 40-16,-9-3-48 0,0-3 0 31,0-3-32-31,15 0 32 16,-3-18 0-16,9-14-104 0,4-6-688 16,-1 2-200-16,9 7 247 15,3 7 361-15,-12 16 152 0,-6 6 168 16,10 6 64-16,-4 21 120 31,-15 6-56-31,15 4-56 0,0-6-8 16,12-2 0-16,-3-11-888 15,-8-18-2001-15</inkml:trace>
  <inkml:trace contextRef="#ctx0" brushRef="#br0" timeOffset="16217.765">24838 2943 10418 0,'0'0'2088'16,"0"0"-2072"-16,21 111 304 15,-6-40 88-15,9 2-64 16,-3 6-88-16,-9-4-152 0,0-11-104 16,-3-8 0-16,-9-19-104 15,0-14-376-15,0-13-400 0,0-10 168 16,0-15 360-16,-9-27-432 16,-15-40-513-16,3-29 425 0,-3-1 552 15,24 10-32-15,-15 27 352 47,15 29 224-47,15 10 504 0,-3-2-448 16,12 19-72-16,-3 10-208 15,0 9-64-15,19 0-120 16,-22 24-152-16,-3 8 104 0,-3 0 24 16,-12 10 104-16,0 0 104 15,-12-5 40-15,-12 0 88 0,2-5-64 16,-5-12-64-16,6-7-320 15,9-8-1216-15,12-5-1689 0</inkml:trace>
  <inkml:trace contextRef="#ctx0" brushRef="#br0" timeOffset="16385.837">25233 2883 7961 0,'0'0'792'16,"0"0"-536"-16,0 0 617 0,0 0 95 0,12 124-480 15,-12-85-312 1,0 1-176 0,0-12-184-16,0-4-1096 15,0-9-1249-15,-12-15-3120 0</inkml:trace>
  <inkml:trace contextRef="#ctx0" brushRef="#br0" timeOffset="16494.326">25161 2655 6689 0,'0'0'1824'16,"0"0"-1824"-16,0 0-160 16,0 0-1560-16,0 0-809 0</inkml:trace>
  <inkml:trace contextRef="#ctx0" brushRef="#br0" timeOffset="16895.298">25387 2947 10610 0,'0'0'1528'0,"0"0"-752"16,0 0-496-1,0 0 176-15,0 0 337 16,42 154-297-16,-15-94-336 16,-15 5-40-1,-3-5-120-15,4-8 0 16,-13-6-88-16,0-9-168 0,0-20 40 15,0-7-72-15,0-10 88 0,0 0 200 16,-13-27 0-16,13-20-385 16,-9-18-39-16,9-9-296 0,0-5-128 15,0 9 224-15,22 16 352 16,11 12-168-16,-6 14-344 0,3 19 143 16,-15 9 361-16,9 0-160 31,-24 9-168-31,0 19 304 0,0-1 304 15,-12 6 256-15,-15-9 112 16,-3 3 40-16,3-8-64 0,6-11-344 16,-4-8-152-16,25 0-848 31,0-14-1304-31</inkml:trace>
  <inkml:trace contextRef="#ctx0" brushRef="#br0" timeOffset="17405.275">25619 3000 6889 0,'0'0'2232'0,"0"0"-1599"16,0 0-345-16,0 0 88 0,18-10-120 16,-2 0-256-16,5-3-16 15,-6-1-48-15,-6-5 64 16,6 0 96-16,-6 0-96 0,-9-3-64 16,0 3-96-16,0 5-96 15,0 6 128-15,-9 3-168 0,-15 5-137 16,9 5 73-16,-22 17 160 15,31 11 200 1,-18 4 72-16,24 5 56 16,0-6 104-16,0-4 1 0,12-7-25 15,6-7 0-15,34-14-128 16,17-8-80-16,-11-20-1057 0,-10-8-3600 16</inkml:trace>
  <inkml:trace contextRef="#ctx0" brushRef="#br0" timeOffset="17768.488">25921 2388 7089 0,'0'0'1280'0,"0"0"-920"15,0 121 264-15,12-53 361 0,9 10-217 16,3 7-360-16,-11-11-200 0,11-5-128 15,-12-9-8-15,-6-13-72 32,9-10-288-32,-6-14-360 15,-9-13-648-15,0-10 79 0,0 0 889 16,15-19-584-16,-15-15-1016 16,12-1-1329-16,-3 6 3257 15,6 7 104-15,-15 12 1856 0,0 10-607 31,9 0-785-31,-9 10 240 16,12 12 104-16,0 7-352 0,-2 2-320 0,5-7-112 16,-3-1-128-16,9-13-120 15,-12-2-824-15,6-8-1600 16</inkml:trace>
  <inkml:trace contextRef="#ctx0" brushRef="#br0" timeOffset="17916.128">26151 2716 6409 0,'0'0'4137'15,"0"0"-3657"-15,0 0-480 16,0 0-600-16,0 0-80 16,0 0-905-16,0 0-3272 0</inkml:trace>
  <inkml:trace contextRef="#ctx0" brushRef="#br0" timeOffset="21387.93">26480 2846 5737 0,'0'0'1896'32,"0"0"-1128"-32,0 0-304 0,0 0-192 15,0 0-272-15,0 0-16 16,0 18-88-16,12 6 104 0,0 9 96 15,-3 3 32-15,3 1-40 16,12-4-80-16,-12-6 49 16,-12-7-57-1,9-8 72-15,6-6-8 0,-15-6 64 16,12 0-48-16,9-24 192 16,3-9-272-16,1-12-176 0,-4 2-337 15,3 7 225-15,0 8 288 0,-12 9 0 31,-3 16 176-31,3 3-176 16,-3 0 8-16,6 13-8 0,10 6 0 16,-13-1 80-16,9 5-32 15,0-10-40-15,-6-3 97 0,9-5 39 16,-15-5-136-16,15-5-8 31,0-12-96-31,-11-2-137 0,-4-1 49 16,3 12 184-16,0 8 144 15,-12 0-144-15,9 0-160 0,6 18 160 16,9-4 40-16,-6 1-40 16,21-8-1008-16,-27-7-2096 0</inkml:trace>
  <inkml:trace contextRef="#ctx0" brushRef="#br0" timeOffset="21538.047">26929 2615 8673 0,'0'0'1705'15,"0"0"-1705"-15,0 0-952 16,0 0 119-16,0 0 497 0,0 0-1088 16,151 96-4097-16</inkml:trace>
  <inkml:trace contextRef="#ctx0" brushRef="#br0" timeOffset="22107.168">27246 2790 3872 0,'0'0'4265'0,"0"0"-3721"15,0 0-272-15,0 0 137 32,0 0 215-32,0 0-192 15,0 0-200-15,0 0-128 0,82 93-104 16,-70-83-144-16,-12-10-168 15,9 0-144-15,6 0 192 0,-3-5 184 16,0-9 24-16,0-5-273 31,9 0 17-31,-9 5 200 0,-3 11 112 16,6-2-48-16,-6 5 40 16,4 0-48-16,8 0 56 15,6 0-8-15,-15 0 8 0,21 0 0 16,-9-10 56-16,12-8-56 31,10-10-8-31,-22-8-304 0,9 2 0 0,-9 1 264 16,-15 11 48-16,-9 8 200 15,0 5 296-15,0 9-200 16,-21 0-296-16,-3 0-24 0,-9 19 24 16,9-5 72-16,-1 4-8 15,16 1-56-15,9-5-8 16,0-1-8-16,0 5-120 15,34 6 128-15,2 3 16 16,9 11 104-16,9 9-64 16,7 13-48-16,-4 4 0 0,-9 15 152 31,-11 10 609-31,-25-7-561 16,-12 2-152-16,0-10 48 0,-49-14-24 15,1-18 144-15,-9-24 856 16,-10-18-288-16,-5-4-576 0,15-80-216 15,8 5-1000-15,28-3-1697 0</inkml:trace>
  <inkml:trace contextRef="#ctx0" brushRef="#br0" timeOffset="22392.551">28037 2740 11386 0,'0'0'1360'16,"0"0"-1112"-16,0 0-248 0,130 0 280 15,8 0 328-15,38-18-271 16,-1-6-209-16,-25 1-32 0,-56 9-96 31,-28-14-481-31,7 10-1439 16,-16-6-2537-16</inkml:trace>
  <inkml:trace contextRef="#ctx0" brushRef="#br0" timeOffset="22635.171">28689 2433 7761 0,'0'0'1921'16,"0"0"-1921"-16,0 0 0 0,127 37 80 16,-55-13 328-16,6 4-272 31,-5 4-136-31,-28 5-56 0,-12-5-360 15,-33 0-24-15,0 7 440 0,-33-8 232 16,-24 6 264-16,-4-9-288 16,-17 10-208-16,21-16-336 0,17-8-2057 15</inkml:trace>
  <inkml:trace contextRef="#ctx0" brushRef="#br0" timeOffset="23419.936">29715 2160 10426 0,'0'0'1664'16,"0"0"-560"-16,0 0-664 0,0 0-168 0,0 0-23 31,0 0-185-31,0 0-56 16,0 0 64-16,0-4-64 15,0 4 80-15,0 0-24 0,0 0-64 16,0 0 0-16,0 0-48 0,0 0-120 16,0-5-16-16,0 5-25 15,0 0 89-15,0-5 112 31,9 0-120-31,12-4 128 0,6 0 0 16,7-1 0-16,-1 7-8 16,6 3 8-16,-6 0-72 0,-9 0-288 15,9 13-184-15,-11 15-248 32,-22 9 144-32,0 9 40 15,-22 5 344-15,-11 10 264 0,-15-5 96 16,0-6 32-16,15-8 176 15,-1-14 88-15,22-9 16 0,12-11-120 0,0-3-80 16,0-5 192 0,12 0 16-1,22 0 0-15,26-10-88 16,9-3-256-16,13-15-72 0,23-18-976 16,-14 4-1504-16,-10 5-3602 15</inkml:trace>
  <inkml:trace contextRef="#ctx0" brushRef="#br0" timeOffset="23817.871">30466 1761 9706 0,'0'0'1672'16,"0"0"-1400"-16,0 0-272 0,0 0 0 15,40 93 392-15,-7-27 40 16,-12 7-200-16,18 6-112 0,-21-5-64 16,-3-8-48-16,-2-16 0 31,-1-13 0-31,-12-13-8 16,12-16-88-16,-12-8 88 0,0 0 160 15,0-27-160-15,9-10-56 16,3-10-272-16,12 0 32 0,-12 15 184 15,12 9-8-15,-12 15-8 16,21 8 56 0,-8 3 72-16,8 22 120 15,-9 7-40-15,12 4-72 16,-15-3 0-16,-12-5-8 0,6-5-112 16,-2-14-536-16,-13-9-1345 0,0 0-1119 15,0-14-2825-15</inkml:trace>
  <inkml:trace contextRef="#ctx0" brushRef="#br0" timeOffset="24069.2">30958 2035 5617 0,'0'0'2528'15,"0"0"-791"-15,0 0-681 0,0 0-640 32,0 0-264-32,0 0 96 15,0 0-32-15,118 43-88 0,-85-25-48 16,-9 4-32-16,-2 6-48 15,-7-9-40-15,-15 0-104 0,9-11-24 16,-9-2-88-16,0-6 256 31,0 0 128-31,0-6 264 16,0-16-392-16,-9-10-96 0,9-6-368 16,0 1-240-16,18 0-656 15,9 13-873-15,-3 7-2720 0</inkml:trace>
  <inkml:trace contextRef="#ctx0" brushRef="#br0" timeOffset="24339.477">31456 1975 9353 0,'0'0'1697'0,"0"0"-737"16,0 0-632-1,0 0 16-15,0 0-248 16,0 0-96-16,-117 27-96 15,108-12-96-15,9-1-40 0,0 0-192 16,9 0 168-16,15 5 72 16,24-6 184-16,-12 2 56 0,1 2-48 31,8-2 8-31,-21 3-16 16,-12-4-72-16,-12 4-104 0,0-4-32 15,0 4 208-15,-24-4 128 16,-12-4-128-16,3-5-8 15,-4-5-1000-15,13 0-1345 0</inkml:trace>
  <inkml:trace contextRef="#ctx0" brushRef="#br0" timeOffset="24484.09">32018 2012 12138 0,'0'0'1824'0,"0"0"-343"16,0 0-1441-16,0 0-40 0,0 0-2385 16</inkml:trace>
  <inkml:trace contextRef="#ctx0" brushRef="#br0" timeOffset="47718.257">12644 8096 6465 0,'0'0'1224'15,"0"0"-1224"-15,0 0 112 16,0 0 16-16,0 0 80 16,0 0 200-1,0 0 40-15,118 24 97 16,-49-16 183-16,13 2 16 0,54-6-56 0,54-4-192 15,18 0-112-15,25-4 24 16,2-9-56-16,-18 3-192 16,19 1-16-1,-16 4-136-15,0 5 0 16,1-5 8-16,-13 5-8 16,0-9 0-16,3 3 0 0,-11-1-8 15,-1-8 8-15,-3 2 0 31,-21-2 0-31,0-2 0 0,-12 2 0 16,-12 2 8-16,-12 2 32 16,-37 3 0-16,-17-2 32 0,-28 10-72 15,-8-9 40-15,-4 4-40 16,3 0-8-16,-15 2 57 31,4-3-41-31,-28 1 64 0,-9 1-8 16,0-1-72-16,-9-8-449 15,-28-6-2367-15,4 0-4258 0</inkml:trace>
  <inkml:trace contextRef="#ctx0" brushRef="#br0" timeOffset="48980.329">13529 6631 8041 0,'0'0'1401'0,"0"0"-1241"31,0 0 104-31,0 0 480 16,0 0-248-16,0 0-240 15,0 0-240-15,141-101-16 0,-119 68-56 16,-1 0 56-16,-6 6-72 15,-6 4-104-15,-9 5 16 0,0 9 160 32,-9 9 208-32,-15 0-184 0,0 0-24 15,-10 27-72-15,-2 10 72 16,3 4 0-16,9 7 0 0,12-12-88 16,12-4-88-16,0-9-80 15,21-12 256-15,18-11 0 16,18 0 208-16,-11-20-208 15,35-17-440-15,-11-5-1473 16,-10 15-975-16</inkml:trace>
  <inkml:trace contextRef="#ctx0" brushRef="#br0" timeOffset="49484.96">13981 6432 7193 0,'0'0'2721'0,"0"0"-2041"31,0 0-656-31,0 0 160 0,0 0-80 0,0 0-104 16,0 0-104-16,73-3-152 16,-61 16-152-16,0 9 24 15,-12 6 248-15,0 1 72 0,-12-1 64 16,-15-6 96 0,18-3 32-1,-3-6 32-15,12-13 120 0,0 0 40 0,0 0 184 16,0-27-504-16,21-9-320 15,18-12-464-15,-6 7 416 16,12 4 71-16,-20 10 297 0,-1 12 24 31,-12 11 97-31,0 4-73 16,-12 0 56-16,0 9 112 0,0 15 120 31,0 4-32-31,12-1-120 16,-12-4-88-16,6 0-48 0,21-14-48 15,21-9-760-15,-14 0-873 16,2-14-2912-16</inkml:trace>
  <inkml:trace contextRef="#ctx0" brushRef="#br0" timeOffset="49867.555">14485 6312 7889 0,'0'0'2689'15,"0"0"-2169"-15,0 0-472 16,0 0 32-16,0 0 328 0,0 130-80 16,0-64-168-16,6 7 64 0,9-4-112 15,-15-9-8 1,10-9-40 0,-10-9-8-16,0-18-48 0,0-10 40 15,0-14 56-15,0 0 256 16,-10-24-232-16,-5-22-128 0,9-10-368 15,6-23-40-15,0 5-352 0,0 4 104 32,21 10 296-32,16 18 216 15,-13 15 32-15,-3 9 40 0,0 13-40 16,6 5-32-16,-27 5-280 16,0 27 304-16,0 5 120 0,0 0 208 15,-27 4 256-15,6-9-152 16,0-7-104-16,-3-12-208 0,-3-13-608 31,27-19-1097-31,0-13-6160 0</inkml:trace>
  <inkml:trace contextRef="#ctx0" brushRef="#br0" timeOffset="50310.79">14657 5951 5025 0,'0'0'5657'15,"0"0"-5089"-15,0 0-568 0,0 0 0 16,0 0 400-16,0 139 192 0,9-74-256 16,7 4-208-1,8-4-72 1,-12-9 0-16,9-11-56 16,0-12 0-16,6-9-568 0,-6-15-512 15,-12-9-88-15,6 0 664 0,10-14 159 16,-13 1 193-16,-3 2 152 0,-9 7 673 31,0 4-129-31,0 0-312 16,12 9-104-16,0 10 200 15,-3 8-32-15,18-4-128 0,-15 1-88 16,6-10-56-16,-3-4-24 0,10-10-96 16,-4-5 48-16,-6-19-8 31,-15-4-304-31,0-4-88 15,0-1 448-15,0 11 8 0,0 8 408 16,-24 9-32-16,12 5-280 16,-13 0-104-16,4 13-104 0,-3 7 24 15,-3-1-272-15,6-6-224 32,21-4-617-32,0-9-599 15,21 0 32-15,30-22 847 0,-18 3-1991 0</inkml:trace>
  <inkml:trace contextRef="#ctx0" brushRef="#br0" timeOffset="50465.676">15113 6345 2832 0,'0'0'1728'16,"0"0"-263"0,0 0-457-1,0 0-168-15,0 0 160 16,0 0-95-16,0 0-153 0,0 0-176 16,0 0-192-16,94 119-184 15,-85-94-128-15,3-6-72 0,-3-6-296 16,6-10-1160-1,-15-3-1729-15</inkml:trace>
  <inkml:trace contextRef="#ctx0" brushRef="#br0" timeOffset="50604.215">15053 6099 5457 0,'0'0'4025'0,"0"0"-4025"15,0 0-185-15,0 0-703 16,0 0-752-16,48 19-1217 0</inkml:trace>
  <inkml:trace contextRef="#ctx0" brushRef="#br0" timeOffset="50840.559">15321 5908 10922 0,'0'0'1568'15,"0"0"-1272"-15,0 0-192 0,0 0 176 16,37 154 32-16,-16-85-136 16,3 11-120-16,0-7-56 0,-6-7-152 15,-3-6-528-15,6-14-1552 16,-21-19 287-1,15-18-2448-15</inkml:trace>
  <inkml:trace contextRef="#ctx0" brushRef="#br0" timeOffset="51068.265">15403 6284 3928 0,'0'0'5249'16,"0"0"-4272"-16,0 0-561 31,0 0-168-31,0 0-56 0,0 0-96 16,0 0-96-16,127-14-56 15,-103 14 48-15,0 0-80 0,-12 0 88 16,-3 19 40-16,-9 0 168 31,12 9 184-31,0-6 112 16,-12 7-136-16,12-6-120 0,-12-1-192 16,12-7-56-16,-3-11-672 15,6-4-1256-15,-2 0-2065 0</inkml:trace>
  <inkml:trace contextRef="#ctx0" brushRef="#br0" timeOffset="51193.94">15635 6137 8249 0,'0'0'1921'0,"0"0"-1745"0,0 0-176 16,0 0-848-1,0 0-713-15,0 0-1399 16</inkml:trace>
  <inkml:trace contextRef="#ctx0" brushRef="#br0" timeOffset="51701.893">15865 6303 6001 0,'0'0'2648'31,"0"0"-1503"-31,0 0-321 16,0 0-56-16,0 0-448 0,0 0-112 15,0 0-120-15,36 69-40 16,-21-54-48-16,-6-6-80 0,-9 0-160 15,12-9-400-15,-12 0 80 32,12 0 72-32,-3-9 328 15,6-15-729-15,22 2-239 0,-16-2 256 16,15 10 272-16,-3 5 248 16,-9 9 272-16,12 0 80 15,-14 0 152-15,2 9 64 0,-3-4 72 31,3 0 88-31,0-5 200 0,0 0 72 16,-3-19-568-16,4-8-80 16,-13 2-672-16,0-2 272 0,-12 8 400 15,0 5 192-15,-12 10 400 16,-13 4-592-16,4 0 48 0,-6 29-16 16,3-2 64-1,15 6-96 1,0-1-104-16,9-4-312 0,9-6-136 0,39-12 344 15,-2-1 152-15,23-4 56 16,-9 9 8-16,-5 4 224 16,-7 15 80-1,-12 3 408-15,-12 16-64 16,-24-2-376-16,0 7 65 16,-24-2 247-16,-12-9-128 0,-12-8-160 15,5-11-144-15,-17-27-160 16,3 0-240-16,8-19-1537 0</inkml:trace>
  <inkml:trace contextRef="#ctx0" brushRef="#br0" timeOffset="52491.041">17147 6150 10042 0,'0'0'1392'0,"0"0"-1192"0,0 0 96 31,0 0 256-31,49 129-248 16,-31-86-144-16,-3-7-88 0,-3-4-64 16,-3-12 48-16,-9-7-56 15,15-13-200-15,-15 0-72 16,9-5 56-16,6-17 0 0,-6-16-688 31,15-3-56-31,1 3 240 16,-13 10 407-16,9 10 313 0,-9 18 137 15,0 0-137-15,0 5 152 0,-3 14 136 16,6 8-48 0,-3 1 16-16,-12-4-56 0,6-10-8 15,-6-1-96 1,0-13-40-16,15 0 152 16,-15 0 232-16,12-5 216 0,0-13-632 15,1-5-24-15,11 4-128 16,-15 5 24-16,15 6-16 0,0 2-32 15,-12 6 64 1,9 0 72-16,-12 6 16 16,18 2 0-16,-17-3 0 15,-10-1 0-15,15-4 56 0,-15 0 16 16,0 0 48-16,9 0 216 16,3-4-152-16,-12-1-184 15,12 0-152 1,12 5-64-16,-12 0-272 15,-12 24 128-15,21 3 232 0,-12 6 64 16,30 0-696-16,-17-11-1545 16,2-8-3016-16</inkml:trace>
  <inkml:trace contextRef="#ctx0" brushRef="#br0" timeOffset="52870.064">18080 6224 7073 0,'0'0'3057'16,"0"0"-1689"-16,0 0-176 0,0 0-200 16,0 0-543-16,0 0-353 15,-60 24-96-15,51-11-8 16,-28 10-56-16,13-4-81 15,9 0-63-15,9-5-248 16,6-5-152-16,0-4-184 16,0-5-96-16,0 0 176 15,21 0 560-15,3-10 152 0,13-4-8 16,-19 0 0-16,21 10 8 16,-27 4 128-1,9 0-80-15,3 4 136 16,-12 14 160-16,12 6-168 15,-11-6-80-15,8 0-96 0,3-12-352 16,0-6-656-16,21-14-417 16,-9-14-1207-16,-14-4-625 0</inkml:trace>
  <inkml:trace contextRef="#ctx0" brushRef="#br0" timeOffset="53068.168">18370 6216 1744 0,'0'0'4009'15,"0"0"-1481"-15,0 0-791 0,0 0-657 16,0 0-664-16,0 0-88 15,-15 41 32-15,15-14 0 0,0-3-120 32,0 4-88-32,0-10-80 0,27 0-72 15,-3-8-8-15,-3-10 8 16,0 0-56-16,18-10-224 0,-5-17-456 16,2-42-1072-16,-27-10-1297 15,3 4-1320-15</inkml:trace>
  <inkml:trace contextRef="#ctx0" brushRef="#br0" timeOffset="53405.732">18566 5959 2168 0,'0'0'2368'0,"0"0"409"16,-45-106-360-16,45 88-689 16,-15 13-576-16,15 5-808 0,0 18-344 15,-10 29-72-15,10 9 72 16,0 9 64 0,0 9 0-16,10-9-64 15,5-4 0-15,-3-11 8 16,12-13 0-16,-15-14-8 0,3-13-184 15,0-10-280-15,12 0 320 16,-15-14-16-16,18-5-320 0,-21 0 288 16,10 1 192-16,-4 13 96 31,0 5-80-31,0 0-8 16,-3 0 72-16,15 15 0 0,-12-2-72 15,9 1 0-15,6-9-8 16,-15-5-336-16,10 0-552 0,2 0-297 15,-15-5-183-15,6-5 328 32,-3 1 696-32,-3 9 344 0,-9 0 200 15,12 9 168-15,-12 10-24 0,24-1-344 16,0-3-264-16,-12-10-4193 16</inkml:trace>
  <inkml:trace contextRef="#ctx0" brushRef="#br0" timeOffset="53712.824">18859 6094 9378 0,'0'0'2248'16,"0"0"-1272"-16,0 0-344 0,0 0 104 16,0 0-495-16,0 0-129 15,24 51-112-15,-12-37-377 0,-3-1-735 31,3 2-1304-31,-3-11-3177 0</inkml:trace>
  <inkml:trace contextRef="#ctx0" brushRef="#br0" timeOffset="54351.296">19136 6183 9458 0,'0'0'1568'0,"0"0"-1104"0,0 0-176 16,0 0 224-16,0 0-256 16,0 0-152-16,49 125-80 31,-40-103-16-31,-9-7 0 0,15-6-8 15,-15-5-232-15,0-4 40 0,9 0 192 16,0-13 40-16,18-15-40 16,-3 4-320-16,-15-3 176 0,15 12 80 15,-12 7-48 1,10 8 40 0,-7 0 72-16,3 14 96 0,-3 8-16 15,9 2 40-15,-3-5-40 16,-6-5-32-16,6-5 56 0,0-9 344 15,19 0 56-15,-7-15-448 0,3-12-56 32,-15-6-456-32,0 1-192 15,-6 5 128-15,-15 3 320 0,0 9 200 16,-15 7 184-16,-6 8-80 16,0 0-88-16,-3 13-8 0,-3 15 112 15,27 10-120-15,0 3-48 31,27-3-152-31,54-2-272 0,-11-7-608 16,-4-20-2193-16</inkml:trace>
  <inkml:trace contextRef="#ctx0" brushRef="#br0" timeOffset="54819.56">19906 6038 8193 0,'0'0'1657'16,"0"0"-1305"-16,0 0-200 15,0 0 392-15,0 0-200 16,0 0-240-1,-109 102-104-15,109-73-128 16,15-1 24-16,22-1 104 0,-4 0 8 16,15-2 40-16,-15-3-48 15,4 2 0-15,-16-1-64 32,-21-5-16-32,0 1 24 0,-9 0 56 15,-31-2 0-15,-50-17-104 16,5 0-1753-16,7 0-4968 0</inkml:trace>
  <inkml:trace contextRef="#ctx0" brushRef="#br0" timeOffset="64185.21">6394 10047 4689 0,'0'0'1840'16,"0"0"-1352"-16,0 0-432 15,0 0 392-15,0 0 120 0,15 0-280 16,-3 0-184-16,12 0 104 16,-3 0 176-16,15 0-104 31,7 0-63-31,8 0 175 0,-9 0 88 15,31-4-168-15,8 4-200 16,1 0-40-16,8 0-48 0,4 0 32 16,14 0-48-16,-8 0 0 15,18 8-8-15,-10-2 8 16,-8-3 0 0,9 2 0-16,-7-5 8 0,4 0-8 15,-4 0 0-15,7 0 0 16,-6 0 0-16,-19 0 0 0,-2 0 0 15,-1 0-8 1,1 0 8-16,-13 0-8 16,1 0 8-16,11 0-8 15,-12 0 8-15,13 0 0 0,-4 0-8 16,-5 0 0-16,-4 0 0 16,-11 0 0-16,2 0 0 0,-18 0 8 31,6 0-8-31,1 0 0 15,-4 0 0-15,3 0 0 0,-2-5 0 16,2 2 0-16,9 3 8 16,1-10-8-16,11 6 0 0,-9-2 0 15,10-2 0-15,11 4 0 32,-11-2 8-32,-1 6 8 15,1 0 0-15,11-4-8 0,-12 4-8 16,13-5 0-16,-4 0 8 15,7-3-8-15,-4 2 8 0,13-2 0 0,-13-2-8 16,25-5 8 0,-24 7 8-1,8-2-16-15,4 1 8 16,-13 4 160-16,-2-3-64 0,5-3-96 16,-2 8 8-16,-13-3-8 15,13-2 0-15,-13 3 40 0,-9-1 24 16,10 3 32-1,-1-2 96-15,-11 5 8 16,11-5 112-16,-9 5 32 16,7-4-16-16,5-1-40 0,-2 0-112 15,-4 0-40-15,-9 2-40 16,4-2 9-16,-13 0 15 0,-3 0 48 31,-9 5-8-31,-14 0 96 16,-7 0-16-16,-3 0-48 0,-6 0 0 15,9 0 8-15,-6 0 16 16,6 0-48-16,-3 0-64 0,-3 0-104 16,6 0 16-16,-6 0-24 31,-9 0-72-31,12 0-416 16,-12 0-320-16,0 0-297 0,0-4-855 15,-12 4-3233-15</inkml:trace>
  <inkml:trace contextRef="#ctx0" brushRef="#br0" timeOffset="65345.506">7876 8202 9554 0,'0'0'1624'16,"0"0"-1624"-16,0 0-1520 0,0 0 1095 0,0 0 425 15,0 154 169-15,12-90-17 16,9-4-152-16,-9-8-281 16,0-15 89-16,0-19 72 0,-3-8-304 31,6-10-216-31,-3 0 640 16,-3-24 80-16,3-8-80 0,-3-5 0 15,7 10 0-15,-4 2 216 16,0 17 392-16,0 8-416 0,-3 0-120 15,15 23 16-15,0 9 273 32,0-4-49-32,-6-1-88 0,9-8-144 15,-14-5 200-15,-13-14 632 16,12 0 624-16,-3-18-31 16,3-19-681-16,9-10-496 0,-6-12-280 15,-3 2-48-15,0-3-448 31,-12 18-280-31,0 10-225 0,12 13-831 16,-12 15-2881-16</inkml:trace>
  <inkml:trace contextRef="#ctx0" brushRef="#br0" timeOffset="65919.629">8561 8452 7041 0,'0'0'1656'0,"0"0"-287"0,0 0 671 31,0 0-888-31,0 0-808 16,0 0-344-16,0 0-304 0,-91 0-376 16,79 28-248-16,-15 5-144 15,27-5-433-15,0-5-103 0,0-4 336 16,0-15 616-16,15-4-104 31,9 0 559-31,-3-18-119 0,13-5-544 16,-7 4 536-16,-6 5 328 15,3 9 600-15,-12 5-88 16,0 0-200-16,-3 5 161 0,3 9-129 16,0 0-160-16,0-4 0 31,-3-7 304-31,7-3 712 0,5-3 296 15,-9-21-407-15,12-4-649 0,-12-9-200 16,12 5 176-16,-18 3-112 16,-6 12 48-16,0 6 200 15,0 7 136 1,0 4-472-16,0 0-216 16,0 0-208-16,0 10-88 15,0 9 88-15,0 0-160 0,0 3-240 0,15-3-88 16,21 0 200-16,-2-11 248 15,2 1-72-15,-12-4-513 16,-3 4 161 0,-21 6-496-16,0-1 256 15,-12 3 840-15,-21 8 72 16,-3-13 24-16,2-6-24 0,10-6-872 16,12 0-1705-16</inkml:trace>
  <inkml:trace contextRef="#ctx0" brushRef="#br0" timeOffset="66350.623">8980 8064 9057 0,'0'0'1937'0,"0"0"-1457"16,0 0-16-16,0 0-232 31,0 0-224-31,0 0-8 16,36 116 72-16,-23-61 32 0,-7 1 24 15,9-1 8-15,-15-8-80 16,12-14-40-16,-12-7-8 0,12-11 40 16,-12-5-48-16,0-10 0 15,12 0-128 1,-12 0-48-16,9-15 72 16,15 1-352-16,0-4-64 0,-15 8 240 15,18 7-8-15,-14 3 56 16,-4 0 88-16,0 0 144 0,6 13 8 15,-3-9 0 1,-3 1 48-16,6-5-48 16,-15 0 184-16,9 0 376 15,15 0-200-15,-15-9-224 0,6-1-64 16,-15 7-80-16,12 3 72 16,-12 0 24-1,12 0 8-15,-3 13 24 16,1 5-16-16,17-8-112 15,6-1-8-15,0-14-544 0,6-13-896 16,-21-9-4089-16</inkml:trace>
  <inkml:trace contextRef="#ctx0" brushRef="#br0" timeOffset="66477.327">9376 8267 7361 0,'0'0'2305'0,"0"0"-1329"16,0 0-192-16,0 0-784 15,0 0-448-15,0 0-2345 0,24 24-1616 0</inkml:trace>
  <inkml:trace contextRef="#ctx0" brushRef="#br0" timeOffset="66652.81">9587 8373 7193 0,'0'0'3113'0,"0"0"-1977"0,0 0-680 16,0 0 16-1,0 0-352-15,0 0-120 16,0 0-96-16,0 0-368 16,103 85-152-16,-79-71-616 0,-15-14-425 15,27 0-327-15,-24-5 328 16,12-10-305-16</inkml:trace>
  <inkml:trace contextRef="#ctx0" brushRef="#br0" timeOffset="66951.845">9865 8406 24 0,'0'0'736'0,"0"0"-280"0,0 0 72 15,0 0 432-15,0 0 56 16,0 0 89-16,0 0 215 0,36-106 432 31,-48 101-672-31,-3 5-607 32,6 0-393-32,9 14 24 15,-13 10-8-15,13-1-24 0,0 0-72 16,0-4-336-16,22-5 167 15,26 0 169-15,0-1 129 0,-3 6-113 16,4 3-16-16,-16 11-97 16,3 5-15-16,-27 2 112 0,3 16 177 15,-12 0 343-15,-21 5 104 0,-15-1-16 16,3-14-104-16,-6-8-152 16,5-21-48-16,1-17 24 15,6-50-328 1,9-15-2408-16,6-14-5626 15</inkml:trace>
  <inkml:trace contextRef="#ctx0" brushRef="#br0" timeOffset="67304.255">10272 7841 2936 0,'0'0'8154'15,"0"0"-6690"-15,0 0-984 16,0 0 56-16,0 0-520 0,0 0 40 31,0 213-56-31,0-51 48 0,0 23 56 16,0 5 32-16,0-17-120 0,-12-44-8 15,12-32-8-15,0-37-536 16,0-27-408-16,0 0 96 16,0-9-656-16,0-21-3161 0</inkml:trace>
  <inkml:trace contextRef="#ctx0" brushRef="#br0" timeOffset="70119.51">10667 8490 5761 0,'0'0'2552'0,"0"0"-975"16,0 0-129-16,0 0-344 31,0 0-568-31,0 0-280 15,0 0-192-15,0 0-64 0,-57-32-40 16,33 36-64-16,12 19-48 0,-9 10-48 16,-3 0 40-16,11 3-40 0,13-4-56 15,0-8-128 1,0-6 80 0,13-13 120-16,11-5 160 15,-3-8 24-15,15-25 96 0,-3-9-96 16,3-14-632-16,-2 1-232 0,-22-11 71 15,0 1 201-15,-12-4 576 0,0 4 16 32,-12 10 448-32,0 9 297 15,3 17 431-15,9 16-408 16,-12 13-408-16,12 0-360 0,-13 32-232 16,13 19 104-16,0 18 128 15,0 15 0-15,13 4 88 0,8-14-88 31,3-9 0-31,0-19-8 16,12-8-144-16,-3-30-872 0,1-8-1105 16,-10 0-1992-16</inkml:trace>
  <inkml:trace contextRef="#ctx0" brushRef="#br0" timeOffset="70416.048">10876 8384 5281 0,'0'0'4153'0,"0"0"-3345"0,0 0-296 15,0 0 344-15,0 0-504 0,0 0-304 16,0 0 56-16,72 22 0 0,-51 2-48 16,15-2-32-1,-11 11-24 1,-4 0-24-16,-21 0-240 16,12 3-184-16,-12-9 152 0,0-3 280 15,-12-1 16-15,0-13 56 16,12-10 8-16,0 0 144 0,0-10 304 0,0-21-296 31,12-16-216-31,9-4-320 16,18-4-80-16,-21 12 8 15,9 10-120-15,-3 20-80 0,-14 9 24 16,2 4-529-16,-12 17-335 16,0 16 240-16,0-5-625 0</inkml:trace>
  <inkml:trace contextRef="#ctx0" brushRef="#br0" timeOffset="70918.575">11223 8398 5857 0,'0'0'2480'0,"0"0"-1864"15,0 0-512-15,0 0 393 0,0 0 39 16,15 120-176-16,9-84-200 16,-12-3-32-16,-6-6 0 15,9-8-40 1,-3-9-24-16,0-10-56 0,9 0 0 16,-5-13 96-16,2-20-104 15,9-10-576-15,-15 7-32 0,0 3 232 16,-3 10 376-16,-9 9 408 15,0 10 96 1,0 4-224-16,0 0-280 16,0 23-88-16,0 9 88 0,0 6 72 15,12 4-64-15,0-2 0 16,-12-1-8 0,0-12 16-16,12 0-8 15,-12-8 8-15,0 3-8 16,0-3-8-16,0 13 0 0,0 1 8 15,0 9 120-15,-12 0 8 16,0-9-16-16,0-5-48 0,3-6 96 16,-15-12 8-16,12-10-176 15,-12 0-248-15,-22-46-1032 32,22-6-1473-32,-9 1-3352 0</inkml:trace>
  <inkml:trace contextRef="#ctx0" brushRef="#br0" timeOffset="71136.508">11482 8430 6513 0,'0'0'3193'0,"0"0"-2121"0,0 0-584 15,0 0 264-15,0 0-520 16,0 0 40-1,0 0-80-15,43 111-72 16,-28-69-64-16,-6-6-56 0,-9 3-56 16,15-12-760-16,-3-9-1216 15,-12-12-2041-15</inkml:trace>
  <inkml:trace contextRef="#ctx0" brushRef="#br0" timeOffset="71271.16">11470 8199 6737 0,'0'0'2721'0,"0"0"-1873"0,0 0-848 16,0 0-40-16,0 0-1929 31,0 0-767-31</inkml:trace>
  <inkml:trace contextRef="#ctx0" brushRef="#br0" timeOffset="71867.429">11669 8485 8425 0,'0'0'2169'16,"0"0"-1081"-16,0 0-296 0,0 0-96 15,0 0-536-15,0 0-112 16,22 42-48-16,-13-23 0 16,6-1-336-16,-15-3-128 0,0-3-64 15,12-6 0 1,-12-2 208-16,0-4 320 15,0 0 24-15,12-14-24 0,0-4-208 16,-3 0-256-16,15 4-32 16,0 4-257-16,0 10 217 15,-5 0 296-15,8 0 136 0,6 5 104 32,-21 9 0-32,9-9 0 0,-6-5 0 15,9 0 336-15,-12 0 184 16,10-19-415-16,2-9-105 15,-3-4-97-15,-6-1 97 0,-15 11 8 16,0 3 425-16,0 9 415 31,0 6-280-31,0 4-432 0,-15 4-136 16,-6 9-64-16,9 16 64 16,0-7 8-16,-4 3 0 15,16-12-8-15,0-4-96 0,16-9 8 16,8 0 88-16,12 0 80 15,-15-14-80 1,27 6-8-16,-15 8-64 0,-8 3-128 16,-1 35 32-16,9 17 104 15,-24 15 64-15,18 13 0 16,-27 1 8-16,0 4 120 0,0-14 152 16,-36-4 160-1,-12-20 48 1,2-13-112-16,-11-23 136 0,0-14-120 0,5-27-272 15,10-75-120-15,18 4-1176 16,12-8-1632-16</inkml:trace>
  <inkml:trace contextRef="#ctx0" brushRef="#br0" timeOffset="79588.161">13764 11372 3712 0,'196'-32'728'0,"85"-5"-391"15,-6-5 319-15,41 5 480 16,-2-4 192-16,-15 8-176 0,-3 5-287 16,-52 5-33-16,-47 9-24 15,-47 4-432-15,-47 1-280 0,-30 4-96 32,-25 2-160-32,-18-3-256 15,9 2-48-15,-18 0 280 16,-9 4 184-16,-12-5 64 0,-33 5-64 15,-15 0-1569-15,0 0-3696 0</inkml:trace>
  <inkml:trace contextRef="#ctx0" brushRef="#br0" timeOffset="80889.894">14869 11636 2480 0,'0'0'3129'0,"0"0"-1737"16,0 0-816-16,0 0 512 0,0 0-15 15,0 0-433-15,0 0-432 16,0 0-208-16,0 0-88 0,0 23-184 15,0 14 272-15,9 10 104 32,3 13-24-32,0 5-72 0,-3 1 0 15,6-12 8-15,-3-7-8 16,0-15-8-16,0-13-8 0,-6-10-280 16,-6-9-80-16,15-5 368 15,-3-27 8-15,1-19-8 31,-1 0-152-31,12-4-32 0,-24 3 47 16,9 20 137-16,0 13 8 0,6 15-8 16,9 4-24-16,0 23-64 0,9 9 80 15,4 11 8-15,5-1 0 16,-3-2 0 0,-18-12 8-1,3-10 56-15,1-8 0 0,-13-10 521 16,0-4 279-16,-12-24-264 15,9-18-344-15,-9-5-256 0,0-5 0 0,0 0-240 16,-9 5-192-16,9 19-264 31,0 8-649-31,0 16-1415 16</inkml:trace>
  <inkml:trace contextRef="#ctx0" brushRef="#br0" timeOffset="81448.078">15635 11808 6465 0,'0'0'2376'0,"0"0"-1767"16,0 0-289-16,0 0 496 16,0 0-520-16,0 0-296 31,0 0-208-31,-105 69-16 0,96-40-160 15,9-7-377-15,0-3 97 16,0-10-48-16,0-4 128 0,0-5 64 16,9 0 488-16,0-9 32 15,18-6 104-15,-3-3-104 16,-15 8 0 0,3 7-8-16,0 3-72 0,0 0-24 15,0 3 96-15,-3 11 8 16,6-9 0-16,4 4 0 0,-4-9 8 0,-3 0 56 15,12-9 144-15,0-18-16 32,-3-1-184-32,-9 0 0 15,-3 0 48-15,6 9 16 0,-15 5 240 16,0 10 248-16,0 4-200 16,0 0-360-16,0 9-128 0,-24 15 128 15,12-2 0-15,0 2 0 31,12-6-8-31,0-3-448 0,12-1 232 16,24-11 224-16,-2 7 0 16,11-10-144-16,-9 4-192 0,-24 1-160 15,-3 9-232-15,-9 0-288 16,-21 4 567-16,-15 6 393 31,-18-6-96-31,5-4 48 0,16-14-232 16,-3-4-448-16,12-20-2343 0</inkml:trace>
  <inkml:trace contextRef="#ctx0" brushRef="#br0" timeOffset="82186.67">15901 11428 7033 0,'0'0'2369'0,"0"0"-1929"15,0 0-440-15,0 0 0 0,0 0 440 0,48 154 168 16,-24-86-352-1,0 6-168 1,-5-9-80-16,-4-5 40 16,9-17-32-16,-12-7-8 0,-12-12-8 15,9-20-120-15,6-4-88 16,-15 0 192-16,9-28 8 16,15-13-928-16,0 3-129 0,-6 2 609 31,-2 12 368-31,-4 15-64 0,0 9 72 15,9 4 80-15,-6 20 0 16,-6 3 136-16,15 1 64 16,-15 1-144-16,18-12 48 0,-18-7 200 15,3-10 561-15,13 0 63 32,-13-10-336-32,12-17-384 0,-3-6-208 15,-9 1-216-15,-3 4-120 16,6 5 136-16,-15 10 200 15,0 13-48-15,0 0 48 0,-24 0-88 0,3 3 24 16,-6 16 56 0,6 0 0-1,9 4-72-15,12-5-256 0,0 2-104 16,0-2 128-16,12 1 191 16,24-10 41-16,-15-1 80 15,0-8-72-15,18 0 0 0,-18 0 72 0,4-8 8 31,-16-11 48-31,18-4-48 16,-15-1 0-16,-3 2 40 0,-9-2 24 16,0 6 161-16,0 3 231 15,0 12 104-15,0-2-280 16,-9 5-288-16,9 0-120 0,-12 14 64 16,0-1 8-16,12 6-168 15,0-5-304 1,24-5 248-16,-6-4 216 15,33-5 56-15,-17 0-8 16,14 0-40-16,-15 0 40 0,-9 0-72 16,-12 9-129-16,-3 0 89 15,6 6 120-15,-6 3 64 0,0 1 24 32,7-5-88-32,20-14 0 15,-15 0-464-15,15 0-1904 0</inkml:trace>
  <inkml:trace contextRef="#ctx0" brushRef="#br0" timeOffset="82837.192">17156 11322 6481 0,'0'0'2632'15,"0"0"-1727"-15,0 0-809 16,0 0-96-16,0 0 0 16,-9 203 624-16,9-18-72 0,-12 42-64 15,-9 10-48-15,6-24-152 16,-6-55-192 0,21-57-88-16,0-30-8 15,0-30-112-15,0 0-8 16,12-17-344-16,24-24-816 0,-15-33-1337 15,16-18-4760-15</inkml:trace>
  <inkml:trace contextRef="#ctx0" brushRef="#br0" timeOffset="83352.978">17615 11710 6601 0,'0'0'1960'0,"0"0"-1296"16,0 0 153-16,0 0 55 0,-130 0-440 15,103 28-224-15,9 9-136 0,-6 5-16 16,12 4-56-16,12-3 0 0,0-2-8 31,0-9-48-31,21-4 0 16,12-9-64-16,6-19 16 0,-2 0-56 16,5-24-16-16,-3-17-376 15,-6-19-793-15,-11-10-151 0,-7-8 272 16,-15-11 240-16,-15 1 920 31,-7 0 64-31,-2 14 1560 16,3 18 240-16,-6 23-631 0,18 15-297 15,-3 18-656-15,12 5-216 16,0 36-208-16,0 20 120 0,0 13 88 16,21 14-8-16,6 0-56 31,-6-14-32-31,15 1-56 15,-2-20 24-15,-1-14-488 0,15-22-697 16,-12-13-967-16,-11-6-2017 0</inkml:trace>
  <inkml:trace contextRef="#ctx0" brushRef="#br0" timeOffset="83712.981">17857 11688 5697 0,'0'0'1584'0,"0"0"-1168"16,0 0-280-16,0 0 192 15,0 0-80-15,0 0-80 0,0 0-40 0,48 115-40 32,-24-87-32-32,-18-4-48 15,21-2-8-15,-15-4 0 16,0-7-96-16,-12-3-88 0,0-8 8 16,0 0 176-16,0 0 24 0,0 0 216 15,0-19-64-15,0-8-64 31,0-10-112-31,0-5-112 16,25 6-24-16,-16 3-40 0,24 9-104 16,-6 10 24-16,-6 14 144 15,3 0 32-15,-3 20 80 0,-6 12 0 16,-2 0 88-16,-4 5 8 31,-9-5 8-31,12-4-48 16,-12-9-40-16,9-9-16 0,6-10-208 15,9-19-1008-15,-3-5-424 0</inkml:trace>
  <inkml:trace contextRef="#ctx0" brushRef="#br0" timeOffset="84052.671">18337 11716 4296 0,'0'0'2057'0,"0"0"-1481"0,0 0 104 15,0 0 384-15,0 0-464 16,0 0-423-16,0 0-73 0,0 64-104 15,9-64 0-15,0 0-257 16,6 0 145 0,9-18-64-16,-12-6-80 15,-3 10-16-15,3-4 272 0,0 14 112 16,-3 4 352-16,-9 0-328 0,15 22-128 16,-3 20 112-16,9 14 113 15,4 4-73-15,-13 10-88 31,0 4-64-31,0 0-8 0,-12 0 0 16,0-9-256-16,-24-14 168 16,-3-15 88-16,-4-17 368 0,-29-10-8 15,15-9-312-15,-13-14-48 32,10-50-408-32,15-1-729 15,21 1-2039-15</inkml:trace>
  <inkml:trace contextRef="#ctx0" brushRef="#br0" timeOffset="84770.058">18650 11794 5569 0,'0'0'3048'0,"0"0"-1983"0,0 0-185 15,0 0 320-15,0 0-472 16,0 0-464-16,0 0-264 0,6 4-112 31,10-18 112-31,-4-8-16 16,0-2-496-16,9-8-88 0,-6 0 216 15,-15 8 112-15,0 6 64 16,0 8 184-16,0 10 24 16,0 0 0-16,-15 5-8 0,-6 18-112 31,-3 9 120-31,8 6 64 16,16-2 8-16,0-3-64 0,0 0 104 15,0-15 40-15,28-3-136 16,-4-7-8-16,0-8 96 15,9 0-104-15,3-4-8 0,-15-15-144 16,4 1 8-16,-4-15 80 16,6 0-56-1,-18-3-176-15,3-2 104 0,-3-2 64 16,6 7 56-16,-15 6 72 16,0 8 216-16,0 13 136 15,0 6-352-15,0 0-40 0,-15 10-128 16,6 18 120-1,-3-1 48-15,3 1 128 16,9-4-120-16,0-2 0 0,0-8 80 16,21-8-88-16,3-6-8 15,12 0-72-15,-14 0-8 16,-1 0 72 0,-6 0 8-16,-6 0-80 15,6 0 88-15,-6 8 56 16,-9 6 24-16,9 1 16 0,6-2 16 15,-3 1-8-15,0 0-24 16,9-5-16-16,3 1-64 0,1-10-48 31,8-10-720-31,-9-9-1441 16,12-3-3056-16</inkml:trace>
  <inkml:trace contextRef="#ctx0" brushRef="#br0" timeOffset="85019.836">19474 11205 9313 0,'0'0'1921'16,"0"0"-1433"-16,0 0-344 15,0 0-64 1,0 0 184-16,-12 158 240 0,12-43-192 15,-9 34-136-15,-6 8-96 0,-6-27-64 16,6-24-16-16,15-40-784 16,0-1-1400-16,0-10-873 15,0-17-4215-15</inkml:trace>
  <inkml:trace contextRef="#ctx0" brushRef="#br0" timeOffset="85315.641">19637 11840 8857 0,'0'0'1777'0,"0"0"-1329"0,0 0-152 16,0 0 280-16,0 0-576 16,0 0-184-16,127-74-968 15,-94 42 112-15,-6 0 383 0,-2 4 273 31,-25 9 384-31,0 6 8 16,-12 7 240-16,-1 6-168 0,-23 0 8 0,12 23 288 16,3 6-111-16,-3 11-1 15,9-2-8-15,15-1-56 16,0-5-112-16,15-4-32 16,21-9-56-1,21-19-200-15,1 0-737 16,-13-23-1823-16</inkml:trace>
  <inkml:trace contextRef="#ctx0" brushRef="#br0" timeOffset="85518.356">20066 11312 5673 0,'0'0'4529'0,"0"0"-3681"16,0 0-416-16,0 0-144 0,0 0 232 15,0 106 40-15,0-41-152 16,0 0-280-16,0 1-120 0,0-6 8 31,15-6-16-31,-3-11-72 16,-3-11-744-16,-9-8-656 0,0-24-921 15,0 0-255-15,0-14-1873 0</inkml:trace>
  <inkml:trace contextRef="#ctx0" brushRef="#br0" timeOffset="85783.146">20066 11650 4905 0,'0'0'1688'15,"0"0"-536"-15,0 0-264 0,0 0-272 16,0 0-327-16,0 0-289 16,97-23-128-1,-76 18-481-15,12 5-215 16,-18-5 16-16,-3 5 336 0,-12 0 472 16,0 0 56-16,0 0 728 15,0 0 104-15,0 0-40 16,0 10-247-16,-12 8-121 0,-3 11 280 0,-6 7-48 15,9-3-248-15,12 4-200 16,0-4-96 0,0-11-160-16,0-2 72 15,24-7 16-15,0-8-96 16,45-5-560-16,-11-18-1448 16,2-6-3690-16</inkml:trace>
  <inkml:trace contextRef="#ctx0" brushRef="#br0" timeOffset="85898.579">20651 11720 7921 0,'0'0'1505'0,"0"0"-777"15,0 0-240-15,0 0-488 16,0 0-1240-16,0 0-3650 0</inkml:trace>
  <inkml:trace contextRef="#ctx0" brushRef="#br0" timeOffset="107851.905">6487 13800 6833 0,'0'0'1968'0,"0"0"-1279"16,0 0-249-16,0 0 680 31,0 0-360-31,0-28-256 0,0 20-328 0,0 2-16 16,0 6 96-16,0-4-8 15,0 4-248-15,0 0-16 16,-9 0-112-16,-15 0-160 0,-21 23-88 16,0 18 56-16,-4 16 120 15,4 7 128-15,9 1 16 16,27 0-48-16,-3-4-40 15,12-11 80-15,21-3 56 16,15-10 8-16,-3-10 0 16,15-3 0-16,-5-5 8 0,8-5 0 15,-18-1 72-15,3 1-64 16,-11-1-16 0,-25 7-80-16,0 7 80 15,0 10 168-15,-37 13 136 16,1 11-96-16,-21 9 0 0,-1-1 8 15,1 1-32-15,6-10-32 32,9-4 8-32,17-14-16 15,1-11-88-15,15-2-56 0,9-15-64 16,0-6-296-16,9-2-96 16,15 3 72-16,13-4 184 0,-16 3 96 15,15 6 104-15,-12 5-8 31,-3 9-120-31,-9 14 128 0,-3 18 88 16,-9 33 16-16,0 32 24 16,-9 31 0-16,-15 8 176 0,15-20-56 15,-3-34 16-15,12-36 240 0,0-13-72 16,0-15-152 0,12 5-199-1,-3-5-81-15,24-3-73 0,7-21-319 16,17-13 0-16,36-23 32 15,-14-22-816-15,5-6-1745 0</inkml:trace>
  <inkml:trace contextRef="#ctx0" brushRef="#br0" timeOffset="109669.788">7782 14746 6601 0,'0'0'1000'0,"0"0"-944"0,0 0 176 16,0 0 464 0,0 0 233-16,0 0-481 15,0 0-440-15,-12 0 224 0,12 0 8 16,24 5 64-16,9 4 104 16,16-1-88-16,8-3-16 15,12 4 56-15,25-4 48 16,24 5-128-1,33-10 0-15,36 0 32 0,-6 0 8 16,9-15-128-16,-18 1-63 0,-30-3-41 16,9 2-24-16,0 1 8 15,0-4 0-15,11 4 24 16,1 0 40 0,-3-4 40-16,6 8 56 15,-6 1-40-15,6 4 56 0,-30-3-8 16,15 8 0-16,-6-6-8 15,-6 6 56-15,-3-4 128 16,9-1-120-16,5-8-16 0,1 3 8 31,12-4-64-31,-27 6 24 16,-15-8 48-16,-34 13-64 0,-14-3-39 16,-1 6-25-16,-5-4 136 15,5 0 88-15,-2-2-32 16,-4 6-88-16,-6-5-80 0,1 2-16 31,-31-2-40-31,-3 0 16 0,-15 1-32 16,0 4 0-16,-12 0-24 0,0 0-96 15,0 0-24-15,0 0-576 16,0-5-992-16,-12-5-1337 16,-12 1-3560-16</inkml:trace>
  <inkml:trace contextRef="#ctx0" brushRef="#br0" timeOffset="111468.934">18146 14797 6345 0,'0'0'2448'0,"0"0"-1599"16,0 0-689-16,0 0 224 0,0 0 296 15,-33-10-72-15,33 10-416 16,0 0-176-16,0 0 40 15,0 0 88-15,0 0 64 16,12 5-56-16,9 9 112 16,16-5 48-16,23 5-56 15,-6-1 24-15,55 3 48 0,42-13-32 16,66-3-39-16,43 0-105 16,5 0 56-1,16-9-32-15,-37 4-96 16,25-3 40-16,6 2-48 15,8-3 112-15,19 4 120 0,0 5 120 16,-12 0-24-16,15 0-72 16,-28 10 32-16,-20 0-16 0,-37 3-168 31,-33-4-128-31,-63 1-40 16,-27-10-8-16,-40 0-64 15,-21 0-112-15,0 0-128 0,7 0 104 16,-16-19-712-16,-15-27-672 15,-3 0-1617-15,-9-1-6913 0</inkml:trace>
  <inkml:trace contextRef="#ctx0" brushRef="#br0" timeOffset="113996.447">19625 12828 8785 0,'0'0'1769'0,"0"0"-1209"15,0 0 144-15,0 0-88 0,0 0-368 16,-45 27-248-16,18 42-24 16,18 48 24-1,0 44 256-15,-3 16 80 16,12-10-144-16,12-38-104 15,-3-46-88-15,15-31 0 0,0-16-144 16,21-4-120-16,37-17-472 16,-13-5-760-16,1-10-1601 0</inkml:trace>
  <inkml:trace contextRef="#ctx0" brushRef="#br0" timeOffset="114396.063">20123 13194 1856 0,'0'0'5001'0,"0"0"-4793"0,0 0-112 15,0 0 64-15,0 0 280 0,0 0-72 16,-123 27-240-16,95 1-24 16,4 4-32-16,24 6-64 0,0-2-8 15,15-4-72-15,22-4 0 32,8-3 56-32,3-3-56 15,9-9 64-15,-23 3 8 0,-10-13 0 16,-15 11-120-16,-9-4 32 0,-9 4 88 15,-24 5 216-15,-19-2-48 16,-5-2-80-16,12-11-64 31,11-4-24-31,-5-19-496 0,30-13-1408 16,0-13-2657-16</inkml:trace>
  <inkml:trace contextRef="#ctx0" brushRef="#br0" timeOffset="114853.224">20256 12907 6161 0,'0'0'4881'15,"0"0"-4185"-15,0 0-440 0,0 0 80 16,0 0-240 0,0 0 104-1,0 0 184-15,0 153 56 16,9-85-168-16,15 6-168 0,0-9-96 15,-2-9-8-15,2-5-72 0,0-18-232 16,0-10-200-16,-6-9-216 0,9-14 0 31,-3 0 208-31,1-29 0 16,-4 1-368-16,0-4 47 16,-6 4 833-16,-3 15 256 0,-12 4 825 15,0 9-385-15,0 0-456 16,0 18-80-16,0 5 248 0,0 10 24 31,0-5-176-31,0-5-144 16,0-6-96-16,12-11 56 0,-3-6-72 15,15-6-88-15,-12-16 0 16,12-20-448-16,-14 0-152 0,-10-4 288 16,0 10 400-16,-10 3 104 31,-14 14-104-31,-12 14-8 15,3 5-144-15,-3 5-376 0,-1 28-937 16,16-6-1007-16,-3-4-2473 0</inkml:trace>
  <inkml:trace contextRef="#ctx0" brushRef="#br0" timeOffset="115281.388">20766 13221 9794 0,'0'0'1944'0,"0"0"-1464"0,0 0-240 16,0 0-40 0,0 0 0-1,0 0-72-15,36 88-72 16,-15-64-56-16,-8-2-192 0,11-8-24 16,-12-4-360-16,12-10-208 0,-18 0 352 15,21-10 272-15,-15-13 32 16,9-4-200-16,-6 3 272 31,-6 2 56-31,-9 11 384 0,0 8 0 16,0 3-88-16,10 0-296 15,-10 0-64-15,0 8 64 0,15 6 64 16,-3 0-64-16,0-8-112 16,0-2-40-16,-3-4 104 31,3 0 48-31,-12-19 208 0,12 0-8 15,-12-4 16-15,0 0 184 0,12 9 96 16,-12 9-112-16,0 2-288 16,0 3-96-16,0 0-360 15,0-5-696-15,12 5-1361 16,-12-5-2864 0</inkml:trace>
  <inkml:trace contextRef="#ctx0" brushRef="#br0" timeOffset="115865.798">21231 13267 6121 0,'0'0'1376'0,"0"0"-768"15,0 0 312-15,0 0 25 31,0 0-329-31,0 0-376 0,0 0-240 16,142-41-360-16,-109 14-576 16,-9-6 87-16,-12 0 169 0,0 5 272 15,-12 11 408-15,0 2 384 32,-12 10 192-32,-15 5 297 15,6 0-17-15,-12 20-216 0,9 12-176 16,-1 0-248-16,16 5-120 15,9 0-88-15,0-14 0 0,0 1-8 16,9-16 0-16,28-8 0 16,-4-5 56-1,15-22-32-15,-15-15-24 16,16-4-232-16,-16 0 56 0,3-1 120 16,-12 10 56-16,-12 15 96 15,-12 7 216-15,0 10 256 16,0 5-312-16,-12 0-128 15,0 10-128-15,-15 13-104 16,6-4 32-16,21 3-88 16,0-8-248-16,12 0 104 0,24-10 72 15,9-4 184-15,16 0-112 16,-19 0-40-16,-3 0 96 16,-6 0 72-1,-11 0 32-15,-7 10 152 16,-3 8 80-16,-3 1-24 0,3-6-32 15,-3 2-88-15,6-5-88 16,21-10-448-16,-15-10-1064 16,16-8-2393-16</inkml:trace>
  <inkml:trace contextRef="#ctx0" brushRef="#br0" timeOffset="116653.78">22652 12799 6737 0,'0'0'1584'0,"0"0"-1384"0,0 0 400 16,0 0 401-16,0 0-297 0,-117-41-288 15,84 51-328-15,8 17-80 16,1 14 40-16,0 1-48 16,24 4 8-16,0 1-16 15,0-9-88 1,12-12-32-16,24-6-24 15,-2-12 104-15,2-8 48 0,-3-8 56 0,15-30-56 16,-11-8-64-16,-16-15-504 16,3-13-376-16,-12-19-161 15,-12-21 705 1,0-30 400-16,-36 13 40 31,15 35 368-31,-4 36 633 0,13 31 255 16,-3 11-344-16,6 14-312 15,9 4-624-15,0 46-16 16,0 65 0-16,0 32 136 0,36 6 16 16,-5-24-88-16,-4-47-64 15,6-27-80-15,0 6-48 0,28-2-512 16,-13-8-904-16,-6-21-1673 0</inkml:trace>
  <inkml:trace contextRef="#ctx0" brushRef="#br0" timeOffset="117283.938">22873 12768 9826 0,'0'0'1672'0,"0"0"-1288"16,0 0-8-16,0 0-32 16,0 0-64-1,0 0-128-15,0 0-48 16,160 63-104-16,-112-39-56 0,-12 13-280 0,-24-5-72 15,0 1 56-15,-12-6 48 16,0-2 48-16,0-7 48 16,-12-14 208-16,12 0 48 0,-12-4 56 31,12-8-48-31,0-20-56 16,0-9-488-16,12-10-232 0,0 6 208 15,10 3 135-15,-1 11 169 16,6 8 208-16,-15 15 64 0,-3 4 185 15,-9 0-41-15,9 0-24 32,-9 13 16-32,15 6 48 15,-3-6 0-15,0-2-120 0,-12-3-48 16,21-8-8-16,-9 0-64 16,10 0 96-16,17-19-16 0,-21-9-88 15,9 1-336-15,-3-6 96 31,0 11 16-31,-15-2 224 16,-9 11 48-16,0 8 368 0,0 5-72 16,0 0-344-16,0 10-136 0,0 12 136 15,0 10 120-15,0 11 8 0,0 2-128 16,9 2 144 0,7 4-40-1,8 1 32-15,-12-6 64 16,9 0-112-16,3-4-40 0,-12-2-48 15,-3 4-40-15,-9-3-168 0,0 0-80 16,-9-3-40-16,-27-6 152 0,-12-4 176 31,-10-5 0-31,-8-10-312 16,-40-13-560-16,10-8-505 16,2-20-831-16</inkml:trace>
  <inkml:trace contextRef="#ctx0" brushRef="#br0" timeOffset="117730.455">23630 12864 6809 0,'0'0'2905'16,"0"0"-2105"0,0 0-120-16,0 0 56 15,0 0-656-15,0 0-80 0,0 0-1392 16,0 0-593-16,115-139 137 15,-106 98 1016-15,6 14 808 0,-15 7 24 16,0 12 880 0,0 2-16-16,-24 6 8 15,12 9-15-15,-12 19-33 16,3 14-176-16,21 5-240 0,-12-1-216 16,12 1-64-16,0-11-24 0,24-7-104 15,-3-12 0-15,12-17-200 31,3 0-224-31,25-46-928 16,-16-1-921-16,-12-3-3808 0</inkml:trace>
  <inkml:trace contextRef="#ctx0" brushRef="#br0" timeOffset="118017.796">23920 12637 9378 0,'0'0'1400'15,"0"0"-960"-15,0 0 88 0,0 0 224 16,0 0-296-16,160 20-360 16,-127-7-96-1,19 1-216-15,-28 4-192 16,-15 1 88-16,3 3 40 16,-12 3-48-16,0-7 112 0,-12-5 128 15,-12 6 88-15,15-14 120 16,-3 0 240-16,-1-5 152 15,13-10 8-15,0-22-392 16,25-15-128-16,-1-3-88 16,18-7-288-16,-3 7-224 15,31-1-624-15,-28 9-1441 0,9 10-1432 16</inkml:trace>
  <inkml:trace contextRef="#ctx0" brushRef="#br0" timeOffset="118296.493">24270 11808 9073 0,'0'0'2089'16,"0"0"-1585"-16,0 0-224 15,0 0 280-15,0 0 376 0,196 126-87 16,-90-15-289 0,-3 42-88-16,-34 21-112 15,-45 7-360-15,-48-4-184 16,-79-5-600-16,-38-1-553 0,-34-18 25 16,39-38-1160-16,18-36-1993 15</inkml:trace>
  <inkml:trace contextRef="#ctx0" brushRef="#br0" timeOffset="169818.419">7794 16317 4913 0,'0'0'1616'0,"0"0"-1160"16,0 0-8-16,0 0 976 15,0 0-351-15,0 0-313 0,-12-10-320 16,12 10-24-16,0 0 24 16,0 0-168-1,0 0-168-15,0 0-48 0,0 0 0 16,0 0 24-16,0 0-72 16,21 5 184-16,12 3 328 15,52-8 249-15,66 0 135 0,60-22-104 16,58-24 8-1,-4-10-184-15,4 0-224 16,-61 10-192-16,-48 9-88 0,-51 8-112 16,-43 13 0-16,-30 10-8 15,1-4 0-15,-25 10-280 16,-12 0-536-16,-85 10-456 0,-5 12-985 31,-4 3-5752-31</inkml:trace>
  <inkml:trace contextRef="#ctx0" brushRef="#br0" timeOffset="174144.088">8002 16901 10138 0,'0'0'1600'0,"0"0"-1600"16,0 0 0-16,0 0 352 16,0 0-304-16,0 0 16 31,9 110-16-31,7-59-40 16,-4 6 120-16,12-7-8 0,-15-4-40 15,3-8-72-15,9-16 72 0,-21-8-80 16,15-9-56-16,-15-5 56 15,0 0 168-15,24-19 16 16,-15-8-16-16,0 0-104 0,6 4-48 16,-3 4-16-16,1 14-48 15,8 5-152-15,3 0 8 0,0 0 176 16,0 14 16-16,-6-1 16 31,9-3-16-31,-2-6 0 16,-16 2 56-16,-9-6 8 0,0 0 176 15,0-20 64-15,0-16-304 16,0-10-200-16,-9-5-336 0,-16-1-648 16,13 2-1097-1,-3 17-103 1,15 14-585-16</inkml:trace>
  <inkml:trace contextRef="#ctx0" brushRef="#br0" timeOffset="174610.21">8630 17030 9994 0,'0'0'1560'0,"0"0"-1256"16,0 0 544-16,0 0-64 16,0 0-784-1,0 0-72-15,0 0-320 16,-69 107 248-16,60-79-96 15,9 0-136-15,0-15-8 0,0-4-48 16,0-3-168-16,0-6 112 16,0 0 352-16,0 0 136 0,9-10 0 31,12-3 0-31,-6-3 56 16,9 8-40-16,-15-1-16 15,3 4-8-15,0 5-56 0,-12 0 64 16,12 0 8-16,-12 0 120 15,9-6 8-15,-9 2 144 0,16 0 56 32,-4-5-16-32,-12-6-152 0,9 2-80 15,3-2-24-15,-3 7 48 16,-9 3 16-16,15 0-8 0,-15 5-120 16,12 0 8-16,-12 5 104 15,12 4 16 1,6 1-72-1,-18-6-56-15,15 1-88 0,-3-5-544 0,12-9-792 16,-15-10-937-16,7-3-1712 16</inkml:trace>
  <inkml:trace contextRef="#ctx0" brushRef="#br0" timeOffset="174772.017">8841 16956 7009 0,'0'0'2673'0,"0"0"-1497"0,0 0-24 15,0 0-256-15,0 0-896 16,0 0-24-16,0 0-1640 31,0 0-2729-31</inkml:trace>
  <inkml:trace contextRef="#ctx0" brushRef="#br0" timeOffset="175155.985">8841 16460 9938 0,'0'0'2440'0,"0"0"-1928"0,0 0-504 15,0 0 168-15,0 0 152 16,58 117-96-16,-22-57-56 0,-15 9-112 15,15 1 0-15,-12-1-64 32,-5-13-416-32,-4-16-1008 0,-3-15-736 15,-12-16-1737-15,0-9-1000 0</inkml:trace>
  <inkml:trace contextRef="#ctx0" brushRef="#br0" timeOffset="175270.957">8911 16770 9129 0,'0'0'2617'0,"0"0"-1857"16,0 0-272-16,0 0 569 0,0 0-105 16,151-54-400-16,-82 16-552 0,10-45-752 15,-7 8-1689 1,-24 6-9297-16</inkml:trace>
  <inkml:trace contextRef="#ctx0" brushRef="#br0" timeOffset="179468.41">11793 16399 9025 0,'0'0'1537'0,"0"0"-1361"31,0 0-176-31,0 0 640 0,0 0 32 16,0 0-384-16,0 0-288 16,0 0 0-16,15 0 0 0,18 19 360 15,49 0 120-15,48-5 48 16,66-9 41-16,33-5-65 31,40-19-200-31,15-19-24 0,-22-3 96 0,-26 3-48 16,-28 6-328-16,-57 4-8 15,-43 11-488-15,-50 7 160 0,-25 1-120 16,-9 9-152-16,-12-5-217 16,-12 5-55-1,0 0 352 1,-36 0-680-16,-33 24-1385 0,-1-7-199 0,1-2-1529 15</inkml:trace>
  <inkml:trace contextRef="#ctx0" brushRef="#br0" timeOffset="179796.31">13043 16396 176 0,'0'0'7921'15,"0"0"-6697"-15,0 0-703 16,0 0 975-16,0 0-496 0,0 0-616 31,-24 18-384-31,24 10 8 16,24 18 208-16,9 15 136 0,0 18-8 16,15 3-120-16,10 6-104 15,11 1-112-15,4-10 65 16,8-15 23-16,10-8 56 0,14-20 216 31,-11-8-144-31,8-13-96 0,-11-11-56 16,6-4-72-16,-19 0-360 0,-6-9-441 15,-11-5-583-15,-16-5-960 16,-12 6-737 0,-18-7-1600-1</inkml:trace>
  <inkml:trace contextRef="#ctx0" brushRef="#br0" timeOffset="180069.744">13972 16919 8705 0,'0'0'2441'0,"0"0"-1833"16,0 0-144-16,0 0 72 15,0 0-224-15,0 0 104 0,0 0-168 16,160 111-152-16,-102-79-40 31,-1 6-32-31,-6-6-16 0,-18 1 0 16,-8 0-8-16,-13-2-16 15,-12 1 16-15,-37 7 153 16,-20 6 143-16,0 5-88 0,-13-3-136 16,10 1-72-16,12-17-272 31,27-7-1185-31,8-19-4200 0</inkml:trace>
  <inkml:trace contextRef="#ctx0" brushRef="#br0" timeOffset="180711.352">15460 16808 3528 0,'0'0'1817'0,"0"0"-985"15,0 0 368 1,0 0 304-16,0 0-511 16,0 0-473-16,0 0-88 0,-15 79 416 15,15-19-8-15,15 4-320 16,-15 11-296-16,12 4-96 16,-3-5-72-16,-9-5-56 0,15-17-192 31,-6-11-576-31,16-23-704 0,-16-13-1601 15,6-5-2240-15</inkml:trace>
  <inkml:trace contextRef="#ctx0" brushRef="#br0" timeOffset="181137.971">15358 16937 11258 0,'0'0'1680'15,"0"0"-1312"-15,0 0 537 0,0 0-201 16,0 0-680-16,0 0-24 16,163-125-120-1,-94 111 8-15,-3 10-144 0,-5 4-136 16,-13 18 23-16,-15 24-111 16,-33 9-80-16,0 19 248 15,-33 3 184-15,-42 1 128 0,8 2 80 0,-2-16 176 31,20-15 200-31,16-13-176 16,6-13-160-16,27-9-120 0,27-10-240 16,22 0 160-16,20 0 80 15,12-4 0-15,-2-6-160 16,5 5-136-16,-26 5-8 0,-25 0 8 31,-21 15 40-31,-12 11 256 0,-21 12 208 16,-39 4 384-16,2 4-112 15,-23-5-184-15,11-3-144 16,13-10-152-16,6-20-88 0,42-11-872 16,9-25-1696-16,0-15-6474 0</inkml:trace>
  <inkml:trace contextRef="#ctx0" brushRef="#br0" timeOffset="181476.542">16486 17119 5233 0,'0'0'4417'0,"0"0"-3745"0,0 0-224 16,0 0 856-16,0 0-80 15,0 0-167-15,58 0 119 0,-16 0 56 32,67-19-208-32,26-9-424 15,56-14-280-15,-16 5-151 0,-37 5-169 16,-56 12-120-16,-40 12-825 15,10-6-591-15,-7-9-512 0,-9 0-1793 16,-24 4-2105-16</inkml:trace>
  <inkml:trace contextRef="#ctx0" brushRef="#br0" timeOffset="181734.591">17114 16691 8601 0,'0'0'1569'0,"0"0"-1441"31,0 0 208-31,0 0 592 0,115 5 32 16,-46 5-416-16,-8 8-336 0,5 1 120 15,-6 5-72-15,-11 3-71 16,-28 6-97-16,0-6-88 0,-6 10 0 16,-15 9 152-1,-36 5 80 1,-9 4 8-16,-25 2-88 15,10-7-152-15,-13-7-40 0,31-21-744 16,6-8-1257-16,21-14-3624 0</inkml:trace>
  <inkml:trace contextRef="#ctx0" brushRef="#br0" timeOffset="182752.18">18475 16470 10722 0,'0'0'1848'0,"0"0"-1520"15,0 0-112-15,0 0-40 0,0 0 56 16,-12 139 272 0,12-65-175-1,-15-1-153-15,6 1-48 16,9-8-56-16,0-15-24 0,0-18-40 16,-12-11-8-16,12-16 16 0,0-6 48 15,0-15 112-15,-12-27-176 16,3-18-328-16,9-14 88 31,-12-14 40-31,0-4 80 0,12 7 120 16,0 17 16-16,0 11 248 15,0 16 16-15,0 19-56 16,24 7-48-16,-15 15-176 0,39 0-104 16,-15 22 104-16,16 16 0 31,5 13 72-31,-3 9 8 0,7 5-32 15,-25-9-40-15,0-1-8 16,6-13-88-16,-17-10-496 0,-10-8-425 16,-12-24-1119-16,0 0-1977 15,-25-10-1328-15</inkml:trace>
  <inkml:trace contextRef="#ctx0" brushRef="#br0" timeOffset="182908.353">18297 16678 8545 0,'0'0'2801'0,"0"0"-2089"0,0 0-168 16,0 0 424 0,0 0-255-16,0 0 119 15,178 0-408-15,-96-19-424 0,33-28-656 16,-22 6-1217-16,-36 0-5168 16</inkml:trace>
  <inkml:trace contextRef="#ctx0" brushRef="#br0" timeOffset="188091.176">18614 17211 5473 0,'0'0'1824'16,"0"0"-1232"-16,-24-10 937 0,24 10 279 15,-12 0-528-15,12 0-736 16,0 20-368 0,-12 17-96-16,12 13 200 0,-9 20 0 15,9 13-55-15,0 6-121 16,9-2-56-16,15-8 0 16,0-14-48-16,18-20-8 0,10-16-136 15,5-15-361 1,37-38-695-1,-28-17-1544-15,-9-10-4618 0</inkml:trace>
  <inkml:trace contextRef="#ctx0" brushRef="#br0" timeOffset="188852.013">18964 17378 6121 0,'0'0'680'16,"0"0"-680"-16,0 0-48 0,0 0 48 16,0 0 8-1,0 0 40 1,0 0 176-16,0 0 312 0,-12 0 96 15,12 0 80-15,0 0-215 16,0 0-105-16,0 0-80 0,0 0-112 16,0 0-96-16,0 0-16 0,0 0 144 15,0 0-32-15,-12 0 104 32,-12 0-176-32,3 0-64 15,-6 0 8-15,-6 0 8 0,11 4-16 16,10 9-8-16,-15 11-8 0,18 9 56 15,9 5 0-15,0 3-96 16,0-5 32-16,9-7-40 31,18-6-16-31,-6-10 8 0,16-8-40 16,-1-5-24-16,-15-13 72 16,3-26-72-16,0-1-192 0,-12-15-496 15,-12-11-16-15,0 2 392 16,-24-7 272-16,-12 7 112 31,3 4 304-31,9 14 584 0,0 17 32 0,2 11-216 16,22 18-280-16,0 0-424 15,0 32-64-15,0 14 64 0,9 10 40 16,4 10-24-16,20-3-8 16,3-3 0-1,0-13-8 1,0-10-120-16,-14-9-360 0,23-28-880 15,-12 0-1385-15,6-4-2600 0</inkml:trace>
  <inkml:trace contextRef="#ctx0" brushRef="#br0" timeOffset="189455.982">19058 17294 8857 0,'0'0'2065'16,"0"0"-1649"-16,0 0-264 0,0 0-80 31,0 0-64-31,0 0 64 16,69 60-16-16,-36-36-48 0,-8 4 0 15,-1-5-8-15,-6 0-248 16,-3-9-96-16,-15-6 72 0,12 3 8 16,-12-11 120-16,0 0 144 31,0 0 312-31,0-6-96 15,0-16-216-15,0-2-232 0,0-8-80 16,0 4 24-16,12 0 144 16,0 15-16-16,-3 3 152 0,-9 6 8 0,12 4 8 15,-12 0 120 1,12 9 0 0,0 9-24-16,1 1 32 15,-4-1-64-15,18-5-16 0,-21 3-48 16,18-13-8-16,3 2-112 0,-18-5-416 15,15-8-185-15,-12-17 281 0,0 3-16 32,-12-7 32-32,9 12 416 15,-9 2 272-15,0 6 672 16,0 9-79-16,0 0-409 0,0 0-456 16,0 0-16-16,0 19 16 15,16 0 56-15,8 9 136 0,-6 4-56 31,21 0-128-31,-18 1 88 16,12-5-80-16,-5 4-16 16,-4-9 8-16,-18 0 0 0,-6-1-8 15,0-2 8-15,0 2 64 16,-18-3-56-16,-31-5-16 0,16-4-112 31,-18-10-64-31,9 0-56 16,5-24-600-16,1-37-673 0,27 11-855 15,-3-6-921-15</inkml:trace>
  <inkml:trace contextRef="#ctx0" brushRef="#br0" timeOffset="189626.39">19625 17127 1696 0,'0'0'5529'16,"0"0"-4569"-16,0 0-256 0,0 0 897 15,0 0-489-15,0 0-296 16,106 116-432-16,-82-87-200 15,-15-12-104-15,15-3-80 0,-24-4-224 16,0-10-1016 0,0 0-1201-16,0-10-599 15</inkml:trace>
  <inkml:trace contextRef="#ctx0" brushRef="#br0" timeOffset="189742.188">19544 16966 6129 0,'0'0'2768'0,"0"0"-2352"0,0 0-416 16,0 0-832-16,0 0-1008 16,0 0-1313-16</inkml:trace>
  <inkml:trace contextRef="#ctx0" brushRef="#br0" timeOffset="190319.571">19824 17090 6305 0,'0'0'2384'0,"0"0"-1367"15,0 0 15-15,0 0-360 16,0 0-288-16,0 0-120 0,0 0-136 16,58 64-64-1,-34-49-56-15,-15-2-8 16,6 3 0-16,-15-8 0 0,9-3-208 16,-9-1-48-16,0-4 32 15,9 0 112-15,-9 0-16 16,0 0-224-16,15-9-72 15,9-4-496-15,1-1-73 16,8 0 449-16,3-1 312 16,-15 2 208-16,15-2 16 0,-11-3 0 15,8 0 0-15,-12-6 0 16,-6 2 8-16,-15-2 40 16,12 1 424-1,-12 5 528-15,0-1-119 16,-12 4-305-16,-3 11 8 0,6 0-224 15,-15 4-280-15,3 0-72 16,8 8-64-16,-14 12 64 16,18-1-8-16,9-6 8 0,0 2-88 31,0-7-64-31,9-3-160 16,18 4 64-16,19-4 248 0,14 3 0 15,-3 11 8-15,-2 5 0 16,2 12-8-16,-6 16 0 15,-17-5 184-15,-10 7 64 0,0 3-8 32,-24-3 8-32,0-1 120 0,0-13 64 15,-24-2-72-15,0-5-32 0,-10-20 72 16,-17-13-15-16,9 0-385 16,-6-28-449-16,-22-50-775 15,22-1-1616-15,6-5-4154 0</inkml:trace>
  <inkml:trace contextRef="#ctx0" brushRef="#br0" timeOffset="190536.327">20184 16399 9962 0,'0'0'3136'15,"0"0"-2384"-15,0 0-463 0,0 0 119 16,0 0 72-16,223 99 296 15,-108-26-88-15,24 39-344 16,-22 27-224-16,-50 8-120 0,-10 6-432 31,-57-22-544-31,0-52-120 16,-30-19 167-16,-76 19 129 0,13-15-640 16,-10-8-2801-16</inkml:trace>
  <inkml:trace contextRef="#ctx0" brushRef="#br0" timeOffset="192105.252">14799 18295 8953 0,'0'0'1889'16,"0"0"-1425"-16,0 0-384 15,0 0 168-15,-60 130-40 32,60-74-56-32,0 9-48 0,21-1-16 15,18-3-40-15,-6-11 32 16,13-8-80-16,2-9 0 0,-6-15-368 15,10-4-584-15,14-19-953 16,-6-18-623-16,-11-4-3633 0</inkml:trace>
  <inkml:trace contextRef="#ctx0" brushRef="#br0" timeOffset="192501.241">15134 18471 3592 0,'0'0'6178'0,"0"0"-5298"15,0 0-744-15,0 0 40 16,0 0 128-16,0 0-96 16,-9 129-48-16,30-101-56 15,-9 1-48-15,10-7-56 0,5-12-56 16,-18 0-288-16,12-10-416 31,-6 0 192-31,-3-14 440 16,0-10 64-16,0-4-104 0,-12 5 0 15,9 5 168-15,-9 8 56 0,0 10-56 16,12 0-192-16,0 5 7 16,13 14 185-16,-1 0 0 31,-6-2 56-31,9-2-48 0,-3-11-8 16,-18-4 0-16,9-4 177 15,-15-25 135-15,0-7-104 0,0-7-72 16,0-2-40-16,-15 8-56 15,15 4-40-15,-6 14-128 16,6 5-416-16,0 6-809 0,0 8-2840 0</inkml:trace>
  <inkml:trace contextRef="#ctx0" brushRef="#br0" timeOffset="193063.574">15690 18393 8569 0,'0'0'1649'15,"0"0"-1337"-15,0 0 32 32,0 0 40-32,0 0-264 15,0 0-120-15,0 0-72 0,-100 128-24 16,100-95-320-16,0-5-200 0,0-14-249 15,9-10-71-15,3-4 344 16,0-4 200-16,0-19 88 31,9-4-120-31,-6-5-32 0,-2 7 296 16,-7 12 160-16,-6 8 128 16,0 5-128-16,15 0-8 0,-3 10 8 15,0-2 104-15,0 2-24 16,12-1-16-16,-15-9 40 15,15 0 48-15,0-14-136 0,1-19-16 32,-16 1-56-32,0-4 56 0,-9 8 176 15,0 4 336-15,0 11 584 0,0 4 81 16,0 9-361-16,-9 0-640 16,0 17-176-16,-4 7-56 15,1 3-48-15,12 1-208 16,0-9-336-1,0-5-25-15,25-9 393 0,-16-5 120 16,15 0 80-16,-3 0 32 0,-6-10-32 16,-15 10 16-16,0 0-96 31,0 0-136-31,0 18 192 16,-24 10 104-16,12-3 0 0,-12-3 0 15,24-9-88-15,-9-8-712 0,9-5-1072 16</inkml:trace>
  <inkml:trace contextRef="#ctx0" brushRef="#br0" timeOffset="193491.513">15856 17883 8737 0,'0'0'2521'0,"0"0"-2001"16,0 0-520-16,0 0 224 16,0 0 16-16,24 153 16 15,12-98-56-15,-3 1 64 0,-9-6 8 16,13 1-144 0,-16-9-120-1,3 1 0-15,-12-16 48 0,-3-4-56 16,-9-9 0-16,15-10-120 0,-15-4 112 15,0 0 0-15,0-8 0 0,0-16-152 16,0-12-496-16,0 3-40 31,9 6 96-31,0 2 296 16,-9 17 152-16,27 8-8 0,-15 0-168 16,6 0 144-16,10 14 128 15,-4 5 8-15,0-2 48 16,-15-3 8-16,15-4 8 0,0-1-16 31,-12-9-657-31,-3-15-951 0,3-7-496 16,1-7-3257-16</inkml:trace>
  <inkml:trace contextRef="#ctx0" brushRef="#br0" timeOffset="193651.665">16299 18115 4424 0,'0'0'1641'0,"0"0"-1273"0,0 0 40 15,0 0 304-15,0 0-168 16,0 0-264-16,58 129-104 0,-46-100-96 16,-3-12-32-16,6-3-48 0,-3-14-352 15,-12 0-1232-15,0-4-1393 16</inkml:trace>
  <inkml:trace contextRef="#ctx0" brushRef="#br0" timeOffset="193769.755">16218 18031 6945 0,'0'0'1032'0,"0"0"-560"16,0 0-328-16,0 0-144 15,0 0-1944-15,0 0-481 16</inkml:trace>
  <inkml:trace contextRef="#ctx0" brushRef="#br0" timeOffset="194334.433">16378 18083 5049 0,'0'0'2816'16,"0"0"-2000"-16,0 0-55 16,0 0 39-16,0 0-184 15,0 0-152-15,0 0-224 0,108 32-168 16,-86-18-16-16,-10-6-48 16,12 2-8-16,-24-1-96 0,12-4-128 31,-12-5-168-31,0 0 248 15,12 0 144-15,-12 0 64 16,0 0-64-16,0-14-96 0,0 4-184 0,9 2-96 16,0 2 56-1,18 1 136 1,-15 2 80-16,9-3 96 0,4 6 0 16,-1-8 0-16,0-2 8 15,-12 2 0-15,9-17 0 16,-9 3-8-16,12-11-80 0,-15 1 7 15,-9-1-47 1,0 5 128-16,0 10 120 16,0 9 273-16,0 3 71 0,0 6-184 15,-9 6-280-15,9 16-16 16,-12 11-32-16,0 5 48 16,12-6-8-16,0-4 8 0,0-9-56 31,24-6-128-31,0-8-16 0,-6-5 128 15,34 0 72-15,-19 0 0 16,0 4-128-16,15 10-184 16,-11 13 23-16,-16 11 265 0,-9 8 24 15,0 6 128-15,-12-2 161 32,0 1 47-32,-24-5-24 0,3-8-112 15,-28-10-168-15,-8-28-32 16,0 0-784-16,-1-24-2121 0</inkml:trace>
  <inkml:trace contextRef="#ctx0" brushRef="#br0" timeOffset="194756.125">16637 17624 6305 0,'0'0'5281'31,"0"0"-4753"-31,0 0-520 0,0 0 72 16,151 22 72-16,-57 11-8 15,8 19-136-15,-8 8 48 16,-16 9-56-16,7 15 8 0,-28 3-16 15,-33 5-312-15,-24 6-120 16,0-11-80 0,-81 30-328-16,-4-28-1657 15,19-21-3920-15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9-19T03:18:55.2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6943 3076 675 0,'0'0'213'16,"0"0"-156"-16,0 0-38 16,0 0 58-16,0 0 10 15,0 0-40-15,0 0-26 16,0 4-13-16,0-4 15 16,0 0 28-16,0 0-15 15,0 0-7-15,0 0 18 16,0 2-7-16,0-2-6 15,0 4-5-15,9-4 6 16,6 5 16-16,24-1 1 0,4 1 3 16,2 1-27-1,3 0-3-15,4 1-6 0,-1-1-7 16,9-1-4-16,4 2 1 16,-1-4 9-16,6-1 4 15,4 1 1-15,-4-1-5 16,1-1-5-16,-10-1 0 15,15 4-3-15,-5-3-4 16,-7 4-3-16,-2-4 6 16,-1 1-2-16,0 0 2 15,-2 2 1-15,-4-2 0 16,-15 2-4-16,16 1 0 16,-19-3 0-16,9 2-3 15,-3-1 18-15,-2 1-2 16,2-3 5-16,12 1 6 0,-6 0-1 15,10-2-5-15,-1 0-2 16,0 0 0 0,4 0-10-16,-7 0-1 0,-3 0-5 15,-2 0 2-15,2 0 3 16,0 0 4-16,1 0 3 16,-4 0 6-16,6 0 2 15,-2 0-1-15,-1 0 4 16,3 0-4-16,1 0 0 15,-13 0 6-15,12-2-4 16,-9 0 1-16,-2 1-3 16,-7-3-2-16,-9 3 0 15,0-1-6-15,0 2-1 16,-15 0 7-16,4 0 0 0,-10 0-5 16,-3 0 5-16,-3 0-4 15,3 0 0-15,-3 0-1 16,0 0-9-16,0 0-3 15,0 0-5-15,0 0-1 16,0 0-3-16,0 0-75 16,0 0-114-16,0-3-169 15,-6 0-367-15</inkml:trace>
  <inkml:trace contextRef="#ctx0" brushRef="#br0" timeOffset="10063.449">8449 4959 709 0,'0'0'261'0,"0"0"-179"15,0 0-43-15,0 0 71 16,0 0-14-16,0 0-28 16,0 0-43-16,0 0-15 15,0 0 25-15,0 0 16 16,-9 0-27-16,-9 0-16 16,-3 0-6-16,-9 0-2 15,-1 0 0-15,-11 0 1 16,6 3 0-16,-6 5 7 15,-4 1 2-15,4 2-3 16,-3-1 2-16,0 0 2 16,-1 1-9-16,1-3 7 0,-9 0-2 15,14 1 6-15,-5-4-6 16,-9 5 1-16,9-5 2 16,2-1-9-16,-5 1 11 15,0-4-2-15,3 1-1 16,-13-2-9-16,10 0 12 15,-6 0-6-15,8 0-5 16,-11 0 6-16,9 0 3 16,2 0 6-16,4 0-7 15,-6 0 1-15,6 0 9 16,-7-6-7-16,1-3-3 16,6 3 2-16,3-1 5 15,-7-1-2-15,22 1-6 16,6 3 0-16,-6-3 2 15,6 1-9-15,-9 0 0 0,8-2 5 16,-8 0-6-16,0-3 1 16,0 3 0-16,0-2 0 15,3 2 0-15,6-2 11 16,-7-1-12-16,7 1 9 16,-3-1 3-16,3 0-11 15,-9-2 21-15,21 3 3 16,-12-2 10-16,3-3-11 15,3-3-7-15,-7-1-6 16,4 0 3-16,3-2-4 16,3 4-8-16,-9-2 5 15,12 1 6-15,-3-2-2 16,-3 0-10-16,12-2 1 0,0-3-1 16,0-2 2-16,0-4 3 15,0 1-6-15,0-1 1 16,0 1 0-16,0 1-1 15,0 4-1-15,0 2-5 16,0-1 5-16,21-2-6 16,-6-2 6-16,3-5 1 15,0 1 0-15,1-3 0 16,8 1 0-16,-9-2-1 16,9 5-1-16,-3 0 1 15,-3 3-5-15,6 1 5 16,-2 2 0-16,2 0-1 15,9 3 2-15,-3-1 0 0,0 0 0 16,16 1 1-16,-10 3 4 16,0 2-4-16,6 2-1 15,1 2 0-15,5 0-1 16,-6 3 1-16,16 2 0 16,-7-1 1-16,6 3-1 15,4 3 0-15,-10-1 0 16,6 2 0-16,4 2 0 15,-13 0 0-15,3 0-6 16,1 0 6-16,-4 0-1 16,9 0 0-16,-5 0 0 15,-4 0 1-15,3 3 0 0,1 3 0 16,-4 0 1 0,-3 3 0-16,4-1-1 0,-10 2 1 15,6 3 0-15,-9 1-1 16,1 0-1-1,-4 3 0-15,-3 2 1 0,-6 2-1 16,0 0 1-16,7 5 0 16,-7-4 0-16,-9 2 1 15,9-2-1-15,-9 0 0 16,6 2 1-16,-6 2 0 16,0 0-1-16,-6 3 1 15,4-2-1-15,-1-1 0 16,-3 2 1-16,6-4 5 15,-9 2-6-15,6-7-1 16,-9 1 1-16,6 2-1 0,-3-4 1 16,-6 1 0-16,3 2 0 15,3 0-2-15,-9 3 2 16,0 0 0-16,0 1 0 16,0 2 0-16,0-1 6 15,0 1 1-15,0 0-5 16,-9 0 3-16,0 0-4 15,-9-1 1-15,9-1-2 16,-15 2 6-16,15-2 7 16,-12 2-4-16,6-2-2 15,-4-4-1-15,1 3-5 16,3-6 0-16,-6 0 1 0,6 1-1 16,-3-3 0-1,0 1 5-15,6-4-5 0,-3 0 5 16,0-4 8-16,-4-1-3 15,7 1 1-15,-15-3 10 16,12-3-5-16,-3 2-3 16,-9-1-1-16,9 0 2 15,-6-2-3-15,-4 1-2 16,7-2-1-16,0 4-3 16,3-3 0-16,-3-1-5 15,6 2 5-15,-3-3 0 16,0 3 1-16,0-3 8 15,-4 4 4-15,16-2-3 0,-3-2-5 16,-3 0-2 0,6 0-2-16,0 3 0 0,3-3-5 15,-3 0 5-15,0 0-1 16,0 0-6-16,6 0-7 16,0 0-60-16,-6 0-98 15,3-5-145-15,3-6-550 0</inkml:trace>
  <inkml:trace contextRef="#ctx0" brushRef="#br0" timeOffset="29366.263">6508 5262 963 0,'0'0'116'15,"0"0"-92"-15,0 0-16 16,0 0 73-16,0 0-10 16,0 0 24-16,-45-65-54 15,36 62-27-15,3-2-8 16,-15 5 6-16,6 0-12 16,-9 0 0-16,-4 0-1 15,-8 2-1-15,-12 14 2 0,15-1 0 16,-12 6 6-1,-7 6 10-15,-2 5 9 0,-6 0-3 16,14 5 5-16,4 5-6 16,-3-1-10-16,8 1-5 15,1 4 4-15,12-3-8 16,3 3-1-16,-3-4 0 16,3-1 0-16,15 1-1 15,6-3 0-15,-9-1-1 16,9 1-1-16,0 0 2 15,0 2 6-15,0 1 6 16,9 2-11-16,9 2 7 0,-9 1-7 16,18 0 0-16,-3 3 0 15,-6-1 0-15,9 0-1 16,1 1 13-16,-1-3-4 16,-9-1-8-16,-9 1 9 15,-9 0-4-15,0 0-4 16,0 3 6-16,-21-2 0 15,-6-2-1-15,-7-4 19 16,1-3 6-16,3-6-4 16,-3-1 3-16,-3-5 1 15,2-3-3-15,7-2 3 16,0-6-16-16,9-4-2 16,0 0-4-16,6-6-1 15,6-2-8-15,6-2 6 16,0 0-7-16,0-2-7 0,0 1-5 15,0 5-16-15,0 9 9 16,18 5 19-16,-9 8 17 16,0 9-7-16,9 8-4 15,-3 7 0-15,3 9 2 16,-9 10 13-16,12 6-9 16,-14 4-4-16,11 2 0 15,-9 2-1-15,-3-2-6 16,-6 2 0-16,12 1 6 15,-12 1-5-15,0 2 8 16,0 1 6-16,-12 1-4 16,-3 2-4-16,3-2 19 15,-1-3 10-15,1-2-21 0,-6-4 25 16,0 1-7-16,9-1 4 16,-6 1-8-16,-3-3-5 15,9-2-4-15,-3-6 7 16,6-4-10-16,0-1-2 15,-3-5 0-15,3 1-7 16,6-4 13-16,-3 2-7 16,3-2-3-16,-3 1-3 15,3 0 7-15,-6 2 4 16,6-2 8-16,0 0-13 16,0-1-6-16,0-5-8 15,0-2-1-15,0 0 1 0,0-5-1 16,9-5 0-16,-6 3 1 15,12-5 0-15,-9-1-1 16,0-6 1-16,6-1-1 16,-3-8-1-16,9-6-8 15,-9-3 8-15,6 0-9 16,9-6 10-16,7 4 0 16,2-4 0-16,12-4 0 15,0-5-1-15,10 0-21 16,17 0-14-16,-3-12-15 15,1-4-8-15,2 0 0 16,-8-2-83-16,-4-12-69 16,-6 3-39-16,-20-1-302 0</inkml:trace>
  <inkml:trace contextRef="#ctx0" brushRef="#br0" timeOffset="66081.547">23024 8641 1113 0,'0'0'220'0,"0"0"-161"16,0 0-23-16,0 0 30 15,0 0 24-15,0 0-11 0,-6 0-50 16,6 0-12 0,0 3 34-16,0-2 8 0,15 6-8 15,21-1 18-15,15 2 12 16,40 3 3-16,45-2-8 15,48-3-17-15,18 0-18 16,-15 1-7-16,-45-2-6 16,-55-2-22-16,-35 0-6 15,5-3-13-15,-12 0-18 16,-2 0-28-16,-1 0-43 16,-18 0-44-16,-9 0-27 15,-9-9-1-15,-6-15-107 16,-9 0-256-16,-9 3-105 0</inkml:trace>
  <inkml:trace contextRef="#ctx0" brushRef="#br0" timeOffset="66347.096">24104 8490 679 0,'0'0'273'0,"0"0"-137"15,0 0-29-15,0 0-28 16,0 0-3-16,0 0-17 15,0 0-21-15,91 20-15 16,-55-4-1-16,6 4-16 16,-3 3-5-16,-5 2-1 15,-1 1-1-15,-15 1 0 16,-6 3-7-16,-12-2-3 0,0 4 11 16,-30-3 0-16,-24 4 13 15,-10 0-2-15,-8-1-10 16,5-7-1-16,-11-4-89 15,24-3-140-15,11-9-338 0</inkml:trace>
  <inkml:trace contextRef="#ctx0" brushRef="#br0" timeOffset="67281.362">25185 9048 1175 0,'0'0'187'16,"0"0"-108"-16,0 0-5 16,0 0-34-16,0 0-5 15,108-135-35-15,-53 79-52 0,-13-8-9 16,-6-4 20-16,-9-7-2 15,-12-2 9-15,-12 3 34 16,-3 8 3-16,0 12 60 16,-12 14-13-16,-3 12-13 15,-3 12 2-15,3 14-11 16,-3 2-28-16,-3 34-11 16,3 18-8-16,-9 23 19 15,2 11 8-15,16 5-2 16,-3-2 1-16,12-5 2 15,0-11 1-15,12-11 3 16,3-7-1-16,7-16-3 16,2-13-9-16,-6-9-29 15,9-15-67-15,24-15-47 0,-8-16-197 16,-13-5-366-16</inkml:trace>
  <inkml:trace contextRef="#ctx0" brushRef="#br0" timeOffset="67714.203">25604 8766 755 0,'0'0'332'0,"0"0"-232"15,0 0-25-15,0 0-17 16,0 0 7-16,0 0-5 16,0 0-43-16,0 15-11 15,0 2 6-15,0 3-1 16,0 0 0-16,0 2-4 0,3-5-7 15,0-4 0 1,6 1-19-16,0-8-8 0,-6-3 1 16,3 0-8-1,0-3-5-15,7 0 25 0,2-8 14 16,-3-7 0-16,15-1 0 16,-9 3 0-16,-9 5 7 15,6 3 6-15,-6 5-13 16,3 0 2-16,3 11 2 15,3 9 6-15,-2 2-2 16,11-3-1-16,-6 1-6 16,-3-11 7-16,3-6 6 0,3-3 46 15,0-11 5-15,10-17-18 16,-7-8-21-16,-6-1-6 16,0 3 1-16,0 1-11 15,-15 8-10-15,6 5-35 16,6 0-66-16,-3 7-176 15,1 6-529-15</inkml:trace>
  <inkml:trace contextRef="#ctx0" brushRef="#br0" timeOffset="68201.475">26824 8316 1126 0,'0'0'256'0,"0"0"-173"15,0 0 8-15,0 0-44 16,0 0-15-16,0 0-15 16,0 0 4-16,-106 190 1 15,49-71 20-15,-19 26 6 16,4-5 2-16,11-34-24 16,28-33-16-16,21-33-10 15,-6-2 0-15,3-5-73 16,24-11-64-16,18-14-122 0,12-8-250 15</inkml:trace>
  <inkml:trace contextRef="#ctx0" brushRef="#br0" timeOffset="68509.517">27134 8620 1156 0,'0'0'284'16,"0"0"-183"-16,0 0-18 15,0 0-45-15,0 0 23 16,-141-8-15-16,116 29-46 16,4 9-22-16,12-1-9 15,0 4-5-15,9 1 1 0,0 0-12 16,27 2 16 0,1-5 5-16,-7-2-4 0,3-8 15 15,-15-3 4-15,0-7-5 16,-9-1-5-16,0-7-5 15,-27 1 26-15,-6-4 0 16,-16 0 7-16,-2 0-7 16,3 0-1-16,14-19-78 15,7-5-198-15,27 4-265 0</inkml:trace>
  <inkml:trace contextRef="#ctx0" brushRef="#br0" timeOffset="68965.378">27225 8759 810 0,'0'0'299'16,"0"0"-202"-1,0 0-9-15,0 0-17 0,0 0 48 16,0 0-35-16,0 0-50 16,0 84-18-16,0-67-9 15,0-6-6-15,0-4-1 16,3-5-18-16,9-2-18 15,0 0-5-15,6 0 15 16,9-15-7-16,-5-2-17 16,11-2 14-16,-9 0 26 15,-6 8 10-15,-9 4 8 16,-6 5 8-16,-3 2 2 16,3 0-11-16,6 0-7 0,0 14 1 15,0 3 1 1,-3 4-2-16,6-3 2 0,3-1-1 15,4-8 12-15,-1-2-11 16,0-7 17-16,0 0 42 16,-3 0-13-16,6-9-5 15,6 2 1-15,-15 0-15 16,3 2-10-16,-6 4-11 16,-2 1-8-16,5 0 0 15,-6 0-24-15,3 0-30 16,3 0-20-16,-3-7-19 15,15-29-10-15,3-4-126 0,-9-4-326 16</inkml:trace>
  <inkml:trace contextRef="#ctx0" brushRef="#br0" timeOffset="74333.159">22254 9991 965 0,'0'0'278'0,"0"0"-203"16,0 0-2-16,0 0 21 16,0 0 1-16,0 0-1 15,-3 0-51-15,3 1-35 16,15 4 5-16,18 2 11 15,10 4 12-15,17 5 2 16,21 4-4-16,10-1-8 16,27 7-2-16,-7-4 5 15,1 3 3-15,0-3-15 16,-22-5-6-16,4 4-11 0,-16-8-29 16,-14 2-27-16,-22-4-20 15,-6-4-25-15,-18 0-36 16,-12-3-58-16,-6-1-141 15,0-3-175-15</inkml:trace>
  <inkml:trace contextRef="#ctx0" brushRef="#br0" timeOffset="74623.82">23244 10027 992 0,'0'0'343'0,"0"0"-252"0,0 0 3 16,0 0-28 0,0 0-17-16,0 0-6 0,0 0-43 15,48 9 1-15,-21 12 0 16,10 3 0-16,-10 0-1 16,-3 6-5-16,-15-3 4 15,6-3-1-15,-15 0-9 16,0 0 9-16,-24-4 2 15,-12 3 6-15,-19-3 9 16,-17-3-8-16,3-3-7 0,-16-7 0 16,25-4-96-1,21-3-285-15</inkml:trace>
  <inkml:trace contextRef="#ctx0" brushRef="#br0" timeOffset="82501.482">23990 9935 789 0,'0'0'275'16,"0"0"-193"-16,0 0-22 15,0 0-4-15,0 0-25 16,0 0 2-16,0 35-16 16,0-2 30-16,0 10 8 15,0 8-16-15,0 5-8 16,0 3-14-16,0 1-5 15,-10-2-11-15,1-5-1 16,-3-5-58-16,0-11-67 16,0-10-100-16,12-11-126 15,0-13-435-15</inkml:trace>
  <inkml:trace contextRef="#ctx0" brushRef="#br0" timeOffset="82865.977">24020 9992 1003 0,'0'0'161'16,"0"0"-96"-16,0 0 25 15,0 0 10-15,0 0-29 16,0 0-46-16,139-72-25 16,-103 72-2-16,0 4-11 15,-9 15-20-15,-9 7-27 16,-6-3-21-16,-12 7-29 15,0-4 26-15,-27-2 48 16,-21 0 36-16,-3-6 0 0,-4-8 1 16,-2-3 30-16,18-6 64 15,8-1-9-15,10 0-15 16,9 0-18-16,12 5-11 16,0 1-41-16,0 8 9 15,24 11 3-15,4 9 15 16,11 8-1-16,3 2-9 15,12-3-18-15,-8-4 0 16,20-4-56-16,-24-9-139 16,-5-12-184-16</inkml:trace>
  <inkml:trace contextRef="#ctx0" brushRef="#br0" timeOffset="85509.23">24478 10321 763 0,'0'0'494'15,"0"0"-435"-15,0 0-47 16,0 0 2-16,0 0-13 16,0 0-1-16,124 0-58 15,-79 0-197-15,-11 0-107 0</inkml:trace>
  <inkml:trace contextRef="#ctx0" brushRef="#br0" timeOffset="85846.03">25142 9834 945 0,'0'0'176'0,"0"0"-116"16,0 0 38-16,0 0-27 15,0 0-24-15,0 0-47 16,0 0 0-16,-81-15-12 16,57 47 5-16,6 8 7 15,3 12 1-15,6 9 6 16,-4 10-6-16,13 3 12 16,0 0-12-16,0 0-1 15,0-8 0-15,0-7-1 0,0-11-24 16,0-9-41-1,-3-8-121-15,-9-14-23 0,-6-12-141 0</inkml:trace>
  <inkml:trace contextRef="#ctx0" brushRef="#br0" timeOffset="85999.717">24774 10297 1121 0,'0'0'252'16,"0"0"-172"-16,0 0-11 15,0 0-6-15,0 0 2 16,157-16-65-16,-84 7-4 16,23-12-136-16,-17 6-210 15,-16-5-717-15</inkml:trace>
  <inkml:trace contextRef="#ctx0" brushRef="#br0" timeOffset="88416.045">25912 9532 85 0,'0'0'815'0,"0"0"-673"16,0 0-129-16,0 0-13 16,0 0 0-16,0 0 13 15,-30 110 53-15,6-19 17 0,-25 41-5 16,-14 42-4-16,-12 24-22 15,-4 0-17-15,1-20-15 16,23-50-11-16,7-36-8 16,27-34 0-16,3-17 1 15,9-2-1-15,0-5-1 16,3-2-38-16,12-32-113 16,21 0-206-16,9-19-137 0</inkml:trace>
  <inkml:trace contextRef="#ctx0" brushRef="#br0" timeOffset="88753.184">26087 9932 856 0,'0'0'285'16,"0"0"-159"-16,0 0-18 15,0 0-19-15,0 0 14 16,0 0-27-16,136-21-41 15,-67 14-11-15,13 5-5 0,-4 2-9 16,4 0-10-16,-19 0-63 16,-2 4-95-16,-19 3-141 15,-24-2-234-15</inkml:trace>
  <inkml:trace contextRef="#ctx0" brushRef="#br0" timeOffset="88964.334">26338 9920 519 0,'0'0'210'0,"0"0"-168"15,0 0-33-15,0 0 86 16,0 0 22-16,0 150 2 0,0-89-37 16,0 5-11-16,-9 1-32 15,3-1-18-15,-7-2-21 16,4-7-2-16,-9 6-114 15,3-18-115-15,-3-12-107 0</inkml:trace>
  <inkml:trace contextRef="#ctx0" brushRef="#br0" timeOffset="89151.276">26063 10493 990 0,'0'0'186'0,"0"0"-118"0,0 0-31 15,0 0 6-15,0 0 15 16,0 0 7-16,0 0 9 16,160 22-18-16,-88-17-33 15,-5-3-23-15,44-2-115 16,-23 0-217-16,-22-7-480 0</inkml:trace>
  <inkml:trace contextRef="#ctx0" brushRef="#br0" timeOffset="89691.261">26938 10270 793 0,'0'0'280'0,"0"0"-124"15,0 0-18-15,0 0-42 16,0 0-6-16,0 0-45 0,0 0-32 16,30 0-3-1,-5 0-10-15,29-7-60 0,0-2-153 16,-8-2-391-16</inkml:trace>
  <inkml:trace contextRef="#ctx0" brushRef="#br0" timeOffset="89999.3">27542 9825 783 0,'0'0'324'16,"0"0"-230"-16,0 0 26 16,0 0-49-16,0 0-39 0,0 0-20 15,0 0-12-15,-100 110 0 16,94-32 13-16,0 6-3 16,3 5 3-16,3-5-1 15,-6-5-4-15,6-6-2 16,-3-8-6-16,-6-12 1 15,3-10-1-15,-3-10-67 16,-12-22-122-16,-3-9-130 16,-6-2-310-16</inkml:trace>
  <inkml:trace contextRef="#ctx0" brushRef="#br0" timeOffset="90111.845">27267 10338 962 0,'0'0'165'0,"0"0"-110"15,0 0-8-15,142-12-21 16,-42 7-26-16,-22 0-133 16,-5-1-468-16</inkml:trace>
  <inkml:trace contextRef="#ctx0" brushRef="#br0" timeOffset="107462.618">3964 7088 980 0,'0'0'308'16,"0"0"-187"-16,0 0-71 15,0 0 64-15,0 0-43 16,0 0-34-16,0 0-36 16,12 0-1-16,15 0 0 15,25 0 9-15,8 0 24 16,24 0-14-16,4 3-7 16,9-3-5-16,-7 2-5 0,-2-2-2 15,-10 0-2-15,-14 0-74 16,5 0-126-16,-24 0-157 15,-12 0-239-15</inkml:trace>
  <inkml:trace contextRef="#ctx0" brushRef="#br0" timeOffset="107779.381">4471 6855 1213 0,'0'0'250'0,"0"0"-188"16,0 0-8-1,0 0-44-15,0 0-10 0,0 0-7 16,0 0 7-16,97 48 25 16,-49-18-3-16,3-2-9 15,-5 5-12-15,-1 1 8 16,-12 2-8-16,-6-1-1 15,-6 1 0-15,-15 2-13 16,-6 1 7-16,-12 1 6 16,-30 0 3-16,-12 4 16 15,-16-3-19-15,16-4-6 16,-6-4-67-16,23-10-98 16,25-14-236-16</inkml:trace>
  <inkml:trace contextRef="#ctx0" brushRef="#br0" timeOffset="116863.41">9874 12964 666 0,'0'0'224'0,"0"0"-172"15,0 0-52-15,0 0 57 16,0 0-2-16,0 0-49 16,0 3 6-16,18-1 14 15,0-1 89-15,0 2-16 16,15-1-48-16,0 1-12 15,7 1 0-15,-4-2-3 16,3 3-11-16,3-1 7 0,1-2 6 16,8 2-6-16,-6-1-12 15,0-2-8-15,16 2-3 16,-16-3-8-16,9 0 7 16,-2 0-7-16,2 0 6 15,-6 0 2-15,10 0-2 16,2 0-6-16,-3 0 0 15,4 0 6-15,5 0 8 16,-9 0-5-16,10 0-9 16,-1 0 0-16,-5 0-1 15,2 0 1-15,0 0 0 16,-2 0 0-16,-1 0-1 16,-3 2 0-16,-5-1 0 15,8-1 2-15,-9 2-1 16,13-2 0-16,-4 0 0 0,1 0 0 15,-4 0 0-15,3 0 0 16,1 0 1-16,-4 0-1 16,12 0 5-16,-5 0-5 15,-1 0 7-15,7 0-7 16,2 0 0-16,-3 0 0 16,4 0 1-16,-4 0-1 15,10 0 6-15,-13 0-6 16,1 0 0-16,2 0-1 15,-3 0 0-15,1 0 0 0,-1 0 0 16,1 0 1 0,-10 0 0-16,3 0 0 0,1 0 0 15,-7 0-1-15,6 0 1 16,-5 0 0 0,5 3 0-16,0-2 0 0,13-1 0 15,-10 2 1 1,-9-2-1-16,16 0 0 0,-7 4 6 15,-8-4 2-15,5 0-2 16,0 1 0-16,-2-1 6 16,2 0-2-16,0 0 0 15,-5 0 4-15,8 0 0 16,-3 0-1-16,1 0 1 16,-7 0 1-16,7 0 5 15,-7 0-1-15,-3 0-2 0,10 0-7 16,-4 0 4-16,3 0 3 15,-2 0-7-15,-1 0-2 16,0 0 7-16,-5 0 12 16,8 0 0-16,-9 0-7 15,7 0-5-15,-4 0 3 16,-3 0-1-16,10 0 2 16,-7 0 7-16,-3 0 8 15,7 0 11-15,2 0-3 16,-6 0-7-16,7 0-4 15,-7 0-5-15,-3-1-5 16,1-3 2-16,2 2-3 16,-9 1 0-16,0-2 2 0,7 1 9 15,-16 1-5 1,-3-1-8-16,-3-1 0 0,-2 3 2 16,-4-1-9-16,-15 1-2 15,-3 0-8-15,6 0-1 16,-12 0 5-16,0 0-5 15,0 0-1-15,0-3-61 16,-27-5-143-16,-7 1-177 16,-14-4-530-16</inkml:trace>
  <inkml:trace contextRef="#ctx0" brushRef="#br0" timeOffset="117843.441">10864 11407 770 0,'0'0'257'0,"0"0"-169"16,0 0-10-16,0 0 67 16,0 0-70-1,0 0-53-15,0 0-12 0,0 50 17 16,0-17 31-16,0 6-21 16,-6 2-18-16,6-1-11 15,0-3-7-15,-10-4-1 16,10-7-36-16,-6-4-72 15,3-11-106-15,-6-7-162 16,0-4-417-16</inkml:trace>
  <inkml:trace contextRef="#ctx0" brushRef="#br0" timeOffset="118030.385">10740 11333 1073 0,'0'0'301'15,"0"0"-223"-15,0 0-36 16,0 0 67-16,0 0-72 16,0 0-36-16,0 0-1 15,90-21-35-15,-56 21-55 16,20 0-124-16,-21 0-293 16,-9 3-236-16</inkml:trace>
  <inkml:trace contextRef="#ctx0" brushRef="#br0" timeOffset="118227.246">10589 11677 439 0,'0'0'509'0,"0"0"-442"16,0 0-38 0,0 0 108-16,0 0-38 0,0 0-8 15,0 0-24-15,109 72-35 16,-67-71-3-16,6-1-29 15,6 0-5-15,22-22-157 16,-19-2-160-16,-5 0-613 0</inkml:trace>
  <inkml:trace contextRef="#ctx0" brushRef="#br0" timeOffset="118446.735">11205 11339 1257 0,'0'0'277'0,"0"0"-209"16,0 0-33-16,0 0-4 16,0 0-22-16,0 0 20 15,-12 114-9-15,24-64-11 16,-3-2-9-16,-3-4-1 16,6-7-74-16,-3-13-89 15,3-19-145-15,0-5-209 16,-3-7-51-16</inkml:trace>
  <inkml:trace contextRef="#ctx0" brushRef="#br0" timeOffset="118593.538">11220 11315 538 0,'0'0'709'0,"0"0"-563"16,0 0-22-16,0 0 56 16,0 0-100-16,0 0-59 15,0 0-14-15,45-48-7 16,-9 44-16-16,6 2-53 15,13 2-129-15,-13 0-173 16,-18 2-309-16</inkml:trace>
  <inkml:trace contextRef="#ctx0" brushRef="#br0" timeOffset="118764.426">11202 11497 629 0,'0'0'560'0,"0"0"-463"0,0 0-67 15,0 0 36-15,0 0-37 16,0 0 20-16,0 0-49 16,169-5-20-16,-115-8-127 15,-9-2-225-15</inkml:trace>
  <inkml:trace contextRef="#ctx0" brushRef="#br0" timeOffset="119051.788">11820 10999 995 0,'0'0'664'15,"0"0"-547"-15,0 0-89 16,0 0 18-16,0 0-44 15,0 0 24-15,-33 163 12 16,6-43-13-16,9-5-10 16,-6-9-8-16,-3-19-6 15,17-21 0-15,-2 0-1 16,6 1-35-16,-3-16-30 16,9-14-37-16,0-22-83 15,9-13-190-15,9-2-296 0</inkml:trace>
  <inkml:trace contextRef="#ctx0" brushRef="#br0" timeOffset="119323.233">12131 11257 1132 0,'0'0'273'15,"0"0"-204"-15,0 0-42 16,0 0-12-16,0 0-14 16,0 0 14-16,-9 107 8 15,9-58-1-15,0 2 11 0,0-3-10 16,0-4-17-16,0-7-5 16,0-7-1-16,0-4-12 15,0-8-42-15,0-8-65 16,0-5-148-16,0-5-264 0</inkml:trace>
  <inkml:trace contextRef="#ctx0" brushRef="#br0" timeOffset="119514.697">12071 11282 1137 0,'0'0'347'15,"0"0"-253"-15,0 0-43 0,0 0 12 16,0 0-63-16,0 0 0 16,0 0-58-16,139-25-70 15,-82 20-153-15,-15 4-400 0</inkml:trace>
  <inkml:trace contextRef="#ctx0" brushRef="#br0" timeOffset="119713.598">11989 11695 675 0,'0'0'553'16,"0"0"-492"-16,0 0-33 0,0 0 105 16,0 0-28-16,0 0-5 15,0 0-59-15,133 20-22 16,-85-20-19-16,13-18-92 15,-1-6-226-15,-24-2-520 0</inkml:trace>
  <inkml:trace contextRef="#ctx0" brushRef="#br0" timeOffset="119907.918">12524 11359 1390 0,'0'0'240'0,"0"0"-188"16,0 0-20-16,0 0-9 0,0 0 1 16,0 0 9-16,0 133-15 15,0-93-18-15,0-2-10 16,6 2-97-16,-6-14-162 16,0-12-338-16</inkml:trace>
  <inkml:trace contextRef="#ctx0" brushRef="#br0" timeOffset="120163.19">12469 11312 844 0,'0'0'666'15,"0"0"-542"-15,0 0-28 16,0 0 47-16,0 0-101 16,0 0-42-16,0 0-1 0,97-18-12 15,-52 39-15-15,-18 8-18 16,9 5 8-16,-20 5 7 15,-4 1 0-15,-12-3 8 16,-3-4 5-16,-25-4 18 16,-14-4 16-16,-9-8-10 15,3-1-6-15,-13-13-49 16,25-3-161-16,3 0-450 0</inkml:trace>
  <inkml:trace contextRef="#ctx0" brushRef="#br0" timeOffset="120442.524">13091 10979 1595 0,'0'0'225'0,"0"0"-197"16,0 0-28-16,0 0 0 16,0 106 16-16,0-14 27 15,-12 27-16-15,-3-8 7 16,-12-9 10-16,9-21-24 0,8-19-20 16,-8-3-17-16,9 2-78 15,3-13-73 1,3-18-124-16,3-18-361 0</inkml:trace>
  <inkml:trace contextRef="#ctx0" brushRef="#br0" timeOffset="120697.839">13501 11267 1350 0,'0'0'374'16,"0"0"-297"-16,0 0-77 0,0 0 31 15,0 0 30-15,-21 158-5 16,21-98-32-16,-3-2-13 16,3-6-11-16,0-11-25 15,0-10-107-15,3-22-117 16,3-9-289-16,3 0-394 0</inkml:trace>
  <inkml:trace contextRef="#ctx0" brushRef="#br0" timeOffset="120915.488">13426 11296 1247 0,'0'0'409'0,"0"0"-282"0,0 0 5 16,0 0 51-16,0 0-112 15,0 0-71-15,0 0-15 16,36-33-88-16,-21 33-27 16,3 0-17-16,-12 0-46 15,7 0 2-15,-10 0 7 16,-3 0-15-16,0 2 32 16,0 3-45-16,0-2-376 0</inkml:trace>
  <inkml:trace contextRef="#ctx0" brushRef="#br0" timeOffset="121296.578">13541 11304 1079 0,'0'0'300'0,"0"0"-162"0,0 0 32 16,0 0-44-16,0 0-57 15,0 0-42-15,0 0-26 16,27 0 8-16,6 0 19 16,3 0-7-16,7-7-21 15,14 1-5-15,-12 2-93 16,-3 2-60-16,1 2-82 16,-19 0-244-16,-3 0-282 0</inkml:trace>
  <inkml:trace contextRef="#ctx0" brushRef="#br0" timeOffset="121477.63">13462 11531 1185 0,'0'0'277'16,"0"0"-159"-16,0 0 31 15,0 0-65-15,0 0-66 16,0 0-3-16,0 0-15 15,148 0-37-15,-100-2-91 16,1 2-188-16,-16 0-336 0</inkml:trace>
  <inkml:trace contextRef="#ctx0" brushRef="#br0" timeOffset="121664.686">13435 11765 750 0,'0'0'322'0,"0"0"-179"15,0 0 34 1,0 0-14-16,0 0-58 0,0 0-18 16,0 0-39-16,142 57-21 15,-82-57-27-15,4-5-16 16,23-25-151-16,-17 3-215 16,-10-3-566-16</inkml:trace>
  <inkml:trace contextRef="#ctx0" brushRef="#br0" timeOffset="121852.434">14277 11509 765 0,'0'0'704'16,"0"0"-598"0,0 0-47-16,0 0 68 0,0 0-51 15,0 0-22-15,-127 110-37 16,85-68-12-16,3-3-5 15,0-3-89-15,-10-4-108 16,16-10-189-16,6-14-293 0</inkml:trace>
  <inkml:trace contextRef="#ctx0" brushRef="#br0" timeOffset="122030.204">13957 11537 1250 0,'0'0'247'15,"0"0"-188"-15,0 0 10 0,0 0 25 16,0 0-6-16,133 130-48 16,-82-87-23-16,-5-3-8 15,-1-3-9-15,15-13-67 16,-5-9-127-16,-19-15-198 0</inkml:trace>
  <inkml:trace contextRef="#ctx0" brushRef="#br0" timeOffset="122499.604">14872 10993 1060 0,'0'0'356'16,"0"0"-286"-16,0 0-57 16,-40 110 46-16,13-20 40 15,-6 28-13-15,-3 24-33 16,0-13-6-16,12-26 5 15,-4-33-27-15,16-20-16 16,6 1-9-16,-3-1-29 16,9-5-94-16,0-15-127 15,0-19-372-15</inkml:trace>
  <inkml:trace contextRef="#ctx0" brushRef="#br0" timeOffset="123018.309">14938 11537 1194 0,'0'0'256'0,"0"0"-208"15,0 0-9-15,0 0 33 16,0 0-34-16,0 128-8 16,0-108-18-16,0-5-6 15,0-6-6-15,0-8-10 16,0-1-4-16,0 0 14 15,0-22 11-15,0-12-11 16,0-10-8-16,0-10 7 0,0-3 1 16,0 8 0-16,0 12 4 15,0 10 15-15,0 13-9 16,0 11-10-16,12 3-7 16,-3 5-8-16,-3 23 4 15,15 8 11-15,4 8 1 16,-10 3 7-16,-3-5-6 15,6-5 4-15,0-11-5 16,-9-10-1-16,-3-10-5 16,6-6-14-16,3-2 19 15,6-24-3-15,3-12-4 16,4-3-9-16,-1 1-13 16,-12 8 28-16,-6 10 1 0,3 11 17 15,-6 9 16 1,-3 2-33-16,-3 13-16 0,6 15 10 15,3 13 6-15,-6 5 16 16,3-1-9-16,-3-4-7 16,3-6-4-16,12-8-69 15,-9-12-181-15,10-12-333 0</inkml:trace>
  <inkml:trace contextRef="#ctx0" brushRef="#br0" timeOffset="123452.161">15367 11614 765 0,'0'0'373'0,"0"0"-269"0,0 0-23 16,0 0 31-16,0 0-60 16,0 0-13-16,0 0-27 15,0 1 42-15,0-1 62 16,0 0-18-16,0 0-31 15,0 0-14-15,6 0-15 16,-3 0-19-16,6 0-18 16,9 0 11-16,6-1 1 15,0-9 6-15,12 1-13 16,-5-5-6-16,-4-5-1 16,-6 0-26-16,0-1-22 15,-12 0-2-15,0 0 12 0,-9 5-5 16,0 4 17-16,-18 4 5 15,-6 6 1-15,-3 1 13 16,-4 6 8-16,-11 21 6 16,6 5 12-16,0 10-7 15,18 0 2-15,0 0-7 16,12-2-5-16,6-9 0 16,0-6 0-16,33-6-1 15,3-11-13-15,18-8-53 16,37-20-123-16,-16-14-300 15,-17-6-147-15</inkml:trace>
  <inkml:trace contextRef="#ctx0" brushRef="#br0" timeOffset="123889.38">15819 11536 548 0,'0'0'412'0,"0"0"-163"0,0 0-102 16,0 0-48-16,0 0-52 16,0 0-15-16,0 0 2 15,0 59 4-15,0-32-9 16,0-2-13-16,0-3-10 15,0-3-5-15,0-3 0 16,0-5 0-16,0-5 0 16,0-5-1-16,0-1 0 15,0 0 10-15,0 0 1 16,6-13-11-16,-3-14-2 16,3-1-34-16,1-3-2 15,5 6 19-15,-3 8 12 16,-3 6 6-16,6 9 0 15,-6 2-10-15,-3 0-10 0,3 13 19 16,6 4 2-16,-6 4-1 16,3-4 1-16,-6-3 0 15,3-6 1-15,3-5-1 16,3-3-21-16,3 0 0 16,3-5 21-16,0-8 0 15,10-1 0-15,-13 7 3 16,-3 7 14-16,3 0-5 15,-3 0 7-15,6 12 4 16,-3 3-10-16,3 1-7 16,-3-5-6-16,0-5-28 15,16-6-69-15,-1-15-184 0,-6-5-553 0</inkml:trace>
  <inkml:trace contextRef="#ctx0" brushRef="#br0" timeOffset="124219.774">16631 11039 1068 0,'0'0'408'0,"0"0"-315"16,0 0-72-16,-27 105 85 15,0-39-5-15,-6 15 4 16,6 12-36-16,-10 5-15 16,1-2 11-16,0-1-17 15,9-8-29-15,3-13-19 16,6-13-17-16,8-14-106 15,1-15-53-15,9-16-100 16,0-12-344-16</inkml:trace>
  <inkml:trace contextRef="#ctx0" brushRef="#br0" timeOffset="124700.331">16755 11372 1164 0,'0'0'480'0,"0"0"-421"16,0 0-22-16,0 0 11 16,0 0-17-16,0 0 35 15,0 131-22-15,0-78-25 0,0-5-8 16,0-5 3-1,0-10-13-15,0-11 1 16,0-8 0-16,0-9-1 0,0-5 0 16,0 0 6-1,3-5 2-15,9-20-9 0,9-5-23 16,6-9-11-16,1 3 13 16,-10 7 11-16,-3 9 10 15,-6 12 0-15,3 8-5 16,3 0-6-16,-6 19 11 15,9 8 2-15,9 2-1 16,-9 1-1-16,1-6 0 16,-4-6 6-16,-3-12-6 15,3-6 13-15,3 0 4 16,0-30 41-16,6-12-58 16,-6-8-7-16,9-4-50 15,-8 1-14-15,-7 10-67 0,-9 3-68 16,9 15-162-16,-3 10-578 0</inkml:trace>
  <inkml:trace contextRef="#ctx0" brushRef="#br0" timeOffset="125232.312">17331 11326 1200 0,'0'0'376'0,"0"0"-275"15,0 0-30-15,0 0 5 16,0 0 8-16,0 105-13 16,0-59-40-16,0 0-20 0,0-4-11 15,-9-9-41-15,9-8-75 16,0-10-39-16,0-10-33 16,0-5 10-16,0 0 118 15,0-29-18-15,0-9-23 16,9-11 101-16,-2-5 14 15,5-2 85-15,3 5 4 16,-15 9 5-16,18 5-7 16,-6 13-20-16,6 7-40 15,-6 9-32-15,12 4-9 16,-9 4 0-16,3 0-9 16,-3 11-20-16,-15 11-29 15,0 5 14-15,0 3-15 0,-15-2 24 16,-3 1 22-16,-6-5 13 15,9-4 5-15,3-3 5 16,-3-2 8-16,15-4-1 16,0-2-4-16,0 2 24 15,24 0 8-15,3 4-3 16,-3 2-16-16,3 0-13 16,-2 0-7-16,-13 0 3 15,-6 2 7-15,-6-1 17 16,-18 1 2-16,-34 1 2 15,-2 2-37-15,-43-14-31 16,25-2-269-16,9-6-1024 0</inkml:trace>
  <inkml:trace contextRef="#ctx0" brushRef="#br0" timeOffset="129746.319">19387 13131 352 0,'0'0'170'0,"0"0"-104"15,0 0 48-15,0 0 38 16,0 0-6-16,0 0-6 16,-79 2-23-16,55-2-9 0,-3 0-13 15,-12 0-23 1,3-2-24-16,-19-7-3 0,-2 0-6 15,-6-4-1-15,-7-1-2 16,7-3 8-16,-10-2 0 16,13-1 6-16,-3-4 4 15,8 0-6-15,10-6-11 16,-3-1-1-16,11-2-3 16,1-2 8-16,-3-4-17 15,18-5-8-15,0 2 15 16,3-7-15-16,12 2 0 15,3-1-2-15,3 0-13 16,0-2 0-16,9 2 0 16,12 0 0-16,3-2 6 15,-9 3-7-15,21 1 0 0,-12 1 0 16,4 2-2-16,11 3 1 16,-3 0-2-16,6 2-6 15,4 5 9-15,8 2-1 16,-3 2 0-16,3 2 0 15,10 0 1-15,2 1-1 16,7 2 1-16,-10 0 0 16,16 0 0-16,-7 2 0 15,6 3-1-15,1 0 0 16,-4 5-8-16,1 1 1 16,5-1-3-16,7 4 2 15,-7 2-2-15,4 0 2 16,8 1 7-16,1 3-5 0,-3-2 6 15,8 1-6 1,1-2 7-16,-1 3 0 0,-8-3-1 16,8 3-1-16,-2 1 1 15,-9 0-6-15,2 3 7 16,-2 0 0-16,-10 0 1 16,13 0-1-16,17 0 1 15,28 0-1-15,-12 0 1 16,-6 3 0-16,-16-2-1 15,-17 5 1-15,8 1-1 16,7 0 0-16,9 4-1 16,-16 0 1-16,7 0-2 15,-4-5 2-15,-5 6 1 16,2-6-1-16,-11 3-1 16,5-3 1-16,-8 0 0 0,2 0 2 15,-14 2-2-15,2-2 1 16,-2 1-1-16,-10-1 0 15,-9 0 1-15,10-3-1 16,-7 3 1-16,-9 1-1 16,3-1 0-16,-8 2 0 15,-1 3-8-15,-3 1 7 16,6 3-7-16,-6-2 8 16,4 5-2-16,-4 0 1 15,3 0-1-15,3 3 1 0,-5-1-1 16,2 1 0-1,-3-1 1-15,-3-1-6 0,-6-1 7 16,9 2 1-16,-11-5-1 16,-4 4-1-16,0 0-8 15,-6 0-4-15,0 0 5 16,-3 1-1-16,-9 2 2 16,9 3 6-16,-9 2-5 15,0 4 6-15,0-1 0 16,0 3 1-16,0 0 0 15,-18 2 5-15,3-2-3 16,-12 3 7-16,6-3-4 16,-19-3 0-16,10 2-5 15,-3-2 6-15,-6-1-5 16,-7-4 5-16,7-1 2 0,0 1-7 16,-12-3 9-16,-4 0 0 15,-5-1-5-15,0 0-4 16,-4 0 6-16,1-1-7 15,-7 0 7-15,-2-1-7 16,3-1-1-16,-7-3 1 16,7 0 1-16,-13-3-1 15,7-1 0-15,-1-3 7 16,1 0-6-16,-4-2 4 16,-5-1-6-16,-4-2 6 15,-2 1-6-15,-4-1 1 16,-2-1-1-16,8-1 1 15,-8 2 0-15,5-3 0 0,10 0 0 16,-7 0 0 0,-3 0-1-16,16 0 1 0,-6 0 1 15,-1 0 5-15,4-6-6 16,-10-3 4-16,10 2-5 16,-4-4 0-16,10 2 6 15,2 0-5-15,7 0 0 16,-1 1 1-16,13-1 5 15,-9-1-5-15,8 1-2 16,-2 0 9-16,-3 3-8 16,5 0 8-16,-8 1-8 15,9 1 1-15,3 2 5 16,-1 2-6-16,4 0 1 16,6 0 4-16,-10 0 1 0,10 0-6 15,-6 0 7-15,3 0 1 16,8 0 4-16,-2 0-4 15,-3 0-3-15,6 0 0 16,0 0-6-16,-4 0 9 16,1 0 0-16,9 0-9 15,0 0 12-15,0 0-6 16,0 0-6-16,2 0 0 16,-5 0 0-16,9 0 1 15,0 5 0-15,3 1-1 16,-9-3 1-16,12 4-1 15,-13-1 1-15,10 2 0 16,0-2-1-16,0 4-1 0,-9-3 1 16,12 3 1-1,-3 2-1-15,-9 1 0 0,8 0 0 16,1 0 0-16,-6 2 0 16,0-3 0-16,3 1 0 15,3 1 0-15,-3-2 0 16,0 0 0-16,2-1 1 15,-5 0 0-15,9 0 0 16,-9-4 1-16,3 0 4 16,-3 1-6-16,6-2 2 15,-9 0-1-15,-7-2 1 16,7 0-1-16,-9 1 6 16,3-5-1-16,-6 0-5 15,5 0 1-15,-2 0-2 16,0 0 6-16,3 0 0 0,-7-3-5 15,7-6-1-15,6 2 0 16,9-4-25-16,3-10-82 16,-3 1-194-16,18-2-468 0</inkml:trace>
  <inkml:trace contextRef="#ctx0" brushRef="#br0" timeOffset="143286.863">11229 10885 512 0,'0'0'134'15,"0"0"-76"-15,0 0 7 16,0 0 14-16,0 0 9 15,0 0-14-15,0 0-15 16,0-33-8-16,0 23-2 16,3 1-1-16,3-4-2 15,3-1-15-15,-9-3-18 16,18-3-12-16,-9-4 0 16,15-6-1-16,-3 2-6 15,3-4 6-15,13-1-2 16,8-1 2-16,15-1-1 15,-5 2 0-15,14 2-8 16,-9 5 8-16,1 11-5 16,-4 4 6-16,-3 9-17 0,-2 2-4 15,-7 0-13-15,0 11 5 16,1 10 5-16,-4 2 10 16,3 2 5-16,-12 4 9 15,7 1-2-15,-7 0 1 16,-6 2 0-16,-6 1-9 15,6 3 8-15,-6-5-16 16,-12-2 0-16,9-5-1 16,-8-4 9-16,-10-4 9 15,6-7-11-15,-6-1-11 16,12-2-22-16,-6 4-62 16,-3-7-43-16,-3 2-101 0</inkml:trace>
  <inkml:trace contextRef="#ctx0" brushRef="#br0" timeOffset="143754.137">12059 10765 439 0,'0'0'153'0,"0"0"-85"16,0 0 4-16,0 0 12 16,0 0 5-16,0 0-55 15,0 0-34-15,0 0 0 16,21 0 0-16,-3 0 8 15,6 2 5-15,3 2-12 16,0 1 5-16,1 2-3 16,-1-1 3-16,6-2-5 15,-6 1 11-15,0-1 15 16,-12-2 8-16,13-2 13 16,-16 0 23-16,-3 0 14 15,-3 0 15-15,-6 0 13 16,6-11-17-16,0-8-49 0,3-10-30 15,0-8-16-15,0 2-1 16,-3-4 0-16,-3-1-68 16,6-6-56-16,6 9-169 15,-6 7-282-15</inkml:trace>
  <inkml:trace contextRef="#ctx0" brushRef="#br0" timeOffset="144780.543">12729 10822 461 0,'0'0'166'16,"0"0"-77"-16,0 0 61 16,0 0-1-16,0 0-23 15,0 0-54-15,0 0-28 16,-9-51-6-16,12 34 1 16,9-3-20-16,3-6-12 15,6 0 3-15,15-5-9 16,-6 1-1-16,10-1 0 15,11 0-1-15,-3 5-7 16,4 0 8-16,8 8 0 16,-15 5-6-16,10 5-7 15,-13 7-14-15,12 1-5 16,-3 0 4-16,-5 9-6 0,8 11 8 16,-3 13 2-16,-5 0-2 15,-1 12 3-15,-3-1-10 16,-15 2-2-16,0-2 12 15,1-5 16-15,-22-6-6 16,15-5-4-16,-12-6 11 16,-6-3-3-16,0-5-8 15,-3-4-35-15,0-3-45 16,0-3-30-16,0-4-45 16,0 0-213-16</inkml:trace>
  <inkml:trace contextRef="#ctx0" brushRef="#br0" timeOffset="145263.124">13459 10774 468 0,'0'0'196'16,"0"0"-91"-16,0 0-24 0,0 0-7 15,0 0-40-15,0 0-26 16,0 0-8-16,18 2 1 15,3 14 0-15,7 1 1 16,-4 2 8-16,3 1 0 16,15-2-3-16,-15-2-5 15,7-4 5-15,-7-1 10 16,6-3-6-16,-6-1-4 16,-3-3 7-16,0-4 15 15,-9 0-3-15,-3 0 18 16,4-3 35-16,5-12 1 15,-9-6-28-15,3-10-24 16,-3-7-21-16,-9-7-7 0,6 0-1 16,-6-2-31-16,-3-2-55 15,0 13-114-15,0 10-162 0</inkml:trace>
  <inkml:trace contextRef="#ctx0" brushRef="#br0" timeOffset="183246.505">10637 14334 715 0,'0'0'256'0,"0"0"-184"16,0 0-33-16,0 0 94 15,0 0 12-15,0 0-56 16,0 0-51-16,0 0 12 16,6 0 17-16,12 0-7 15,10 0-18-15,-4 0-21 0,24 0 1 16,3-6-15-16,1 1 2 15,8 2 11-15,6 0-7 16,4 1-2-16,-1 1-2 16,4 1-8-16,-10 0-2 15,9 0 2-15,-5 0-1 16,-1 0 0-16,-5 0 6 16,11 1-6-16,-6 1 6 15,7-2-6-15,-10 3 0 16,7-3 6-16,-7 0-6 15,-3 0 1-15,1 0 0 16,2 0 0-16,-2 0-1 0,-4 0 1 16,-3 0 0-1,-3 0 1-15,4 0-2 0,-10 0 1 16,-3 0 0-16,4 0 0 16,-7 0-1-16,9 0 7 15,-12 0-6-15,-2 0 1 16,11 0 5-16,-9 0 3 15,6 0-2-15,4 0-7 16,-4 2 1-16,6-2 2 16,-9 1-2-16,1-1-2 15,5 0 10-15,-6 0-4 16,0 0 9-16,7 0-5 16,-13 0 16-16,6 0-4 0,3 0 5 15,-5 0-15 1,-4 0 5-16,12 0-10 0,-9 0-6 15,9 0 0-15,-2-1 9 16,-1-4-4-16,3 3-6 16,-2-3 9-16,5 3 9 15,-9-2-17-15,9 1 5 16,-5 0 10-16,-4 3-7 16,3 0 11-16,0 0-1 15,4 0 2-15,-4-2-8 16,6 2-1-16,-6-1 3 15,13-1 1-15,-1-2-4 16,-3 2-5-16,1-3-7 16,5 1 6-16,-6 1-6 15,4-2 0-15,-7 0 2 0,0 2-1 16,7 1 5-16,-13-1-5 16,-9 2 7-16,6 1-7 15,-21 0-1-15,-3 0 0 16,-12 0 0-16,-3 0-1 15,0 0-18-15,0 0-68 16,-48 0-117-16,15 0-119 16,-21 0-920-16</inkml:trace>
  <inkml:trace contextRef="#ctx0" brushRef="#br0" timeOffset="187107.997">7821 17080 485 0,'0'0'201'0,"0"0"-153"15,0 0-47-15,0 0 29 16,0 0 27-16,0 0-11 16,0 0-33-16,6 0-6 15,-3 0 16-15,0 0 18 16,9 1-12-16,0 0-5 16,-5 3 17-16,11-3 3 0,-3-1-3 15,12 0 5-15,6 0 12 16,0 0-6-16,10 0-8 15,-1 0-17-15,6 0-9 16,3 0-10-16,13 0 0 16,-4-6 16-16,10 1 7 15,2-1 7-15,9 3-5 16,7-3-18-16,6 1-7 16,5-1-7-16,-2 3 5 15,-7-2-5-15,7 0-1 16,-10 2 0-16,-5 1 2 15,-10 2-1-15,-5 0 0 16,8 0-1-16,-5 0 1 16,-4 0-1-16,0 0 1 0,13 0-1 15,-1 0 0 1,-5 0 1-16,-4-4 0 0,-5 1-1 16,5 1 1-16,-15 0 0 15,1 1 0-15,8-2 1 16,-3 0 8-16,10 3-3 15,-7-3 0-15,16 1-5 16,-16 1-1-16,6 1 0 16,-8 0 5-16,11 0-5 15,-8 0 0-15,-4 0 12 16,3-4 10-16,1 3-3 16,-4-3-2-16,10 0 7 0,2-3-2 15,3 1-8-15,1-1-5 16,-4 3-10-16,-11 2 0 15,8-1 1-15,-18 3 0 16,13 0-1-16,-10 0 1 16,6 0 0-16,-2 0 6 15,-7 0-1-15,3 0 1 16,-5 0 3-16,5 0-8 16,-18 0 11-16,10 0-6 15,-1 0 6-15,-3 0 11 16,-3-2 5-16,1-2 2 15,-1 1 5-15,-3 0 0 16,-3 0-1-16,3 1 0 0,-8 2-7 16,-4-2 1-16,-9 2-1 15,0-1-1-15,-6 1 1 16,-6 0-3-16,-3 0-2 16,0 0-9-16,12 0 3 15,-12 0-8-15,0 0-8 16,0 0 5-16,0 0-6 15,0 0 0-15,0 0-24 16,0 0-122-16,0 0-137 16,0 0-273-16</inkml:trace>
  <inkml:trace contextRef="#ctx0" brushRef="#br0" timeOffset="190346.253">14718 17196 348 0,'0'0'199'0,"0"0"-134"15,0 0-33-15,0 0 24 16,0 0 30-16,0 0-19 16,0 0-28-16,3 3 3 15,12-2 19-15,3 1 8 16,0 1-21-16,9 1 13 15,6-2 3-15,13 0 8 16,14-2 54-16,16 2-39 16,-1-2-60-16,13 0-19 15,2 0 4-15,-8 0 4 0,5 0-7 16,1 0-8-16,-7 0 1 16,4 0 11-16,5 0 14 15,16 0-2-15,-7-2-6 16,10 0-4-16,-6 2-7 15,2 0-7-15,-5 0 0 16,-10 0 0-16,-2 0 0 16,-1 0 5-16,-5 0 7 15,6 0 6-15,-1 0-2 16,-5 0 1-16,5 0-5 16,-8 0 9-16,-1 0 0 15,-6 0-8-15,4-2 5 0,-10 0-5 16,13-3 8-16,-16 3 0 15,10-2-2-15,2 2-8 16,7-2 0-16,-4 1 1 16,-3-1-4-16,4 3-8 15,-10 1 12-15,1 0-7 16,-10 0-4-16,0 0 6 16,-8 0-6-16,-13 0 9 15,0 0-2-15,-6 0 11 16,-5 0 4-16,-1 0 11 15,-9 0 11-15,6 0-18 16,-15 0 0-16,9 0-2 16,-9 0-2-16,3 0 0 0,-3 0-1 15,-3 0-3-15,-3 0-7 16,0 0 8-16,-3 0-5 16,6 0 3-16,-6 0-8 15,0 0 1-15,0 0-12 16,0 0 0-16,0 0-89 15,0 0-129-15,-6 0-143 16,0 0-588-16</inkml:trace>
  <inkml:trace contextRef="#ctx0" brushRef="#br0" timeOffset="201081.51">27995 4930 606 0,'0'0'202'15,"0"0"-131"-15,0 0 3 16,0 0-32-16,0 0 18 0,0 0-21 15,36-10-21 1,-18 7-17-16,15-3 9 0,-3 5-8 16,10-1 9-16,-4 2-10 15,-3 0-1-15,15 0 12 16,-8 12 2-16,11 5-5 16,-12 3 7-16,9 2-7 15,-8 5-9-15,-10 4 0 16,0 2 7-16,0 2-7 15,-12 4 0-15,-6 3 1 16,3 3 8-16,-15 2 1 16,0 6 5-16,0 5 2 0,-12 5 12 15,-12 1 3 1,-12 7-6-16,3-2 6 0,-3 7-8 16,-1-4 0-16,4-3-1 15,0 2-3 1,3-6-8-16,-6 2 7 0,11-1-3 15,-2-4-2-15,9 1 7 16,-3-6-20-16,15-2 12 16,0-3-3-16,6-4-8 15,0-7 4-15,18-1 8 16,3-5 4-16,18-5-5 16,-2-2-2-16,5-6-5 15,-9-4 4-15,15-5-1 0,-8-4-7 16,-1-4 8-1,-6-1-9-15,-6-4 5 16,-6 0-6-16,-6 0 1 16,-3 0 0-16,-9 0 9 0,1 0-2 15,-4 0-6-15,0 0-1 16,0 0 0-16,0 0 26 16,0 2-12-16,0 2-15 15,0 2-6-15,0 5 5 16,0 10-12-16,-7 7 13 15,-2 13 0-15,0 10 1 16,3 12 12-16,0 9-1 16,0 7 0-16,6 23-1 15,-3-8 19-15,3 7-7 16,0 0-14-16,0-13-9 0,0 9 6 16,0 2-5-1,0 3 6-15,0 11-6 0,0-10 8 16,0 0-7-16,0-1-2 15,0-15 1-15,0 12 9 16,3-1-9 0,-3 2 1-16,9 15 18 0,-9-8-2 15,3 1-6-15,-3-6-4 16,0-16 3-16,0 9-1 16,6-6-10-16,0-2 1 15,-6-2 16-15,0-6-3 16,0 2-6-16,0-3-7 15,0 0 1-15,-12-3 9 16,0-1 39-16,0-2-10 16,-6 3-18-16,-3 4 3 0,9 3-6 15,-12 2-9-15,12-5 2 16,-6-1 4-16,-4-3 3 16,7-6-2-16,-3-3-3 15,-9-3 10-15,6-6 3 16,0-1-12-16,-3-3 4 15,0-1-12-15,-4-5-7 16,-5-2 8-16,6-6 12 16,-6-3 20-16,-9-6 2 15,-7-3-15-15,1-4 16 16,-15-7-19-16,-4-8-7 16,-8-8-15-16,2 0-2 0,4-11-79 15,5-8-66-15,4-7-68 16,18-14-38-1,15 2-84-15,15 2-731 0</inkml:trace>
  <inkml:trace contextRef="#ctx0" brushRef="#br0" timeOffset="202330.478">29178 6724 763 0,'0'0'199'15,"0"0"-98"-15,0 0-8 16,0 0 20-16,0 0 4 16,0 0-57-16,0 0-40 15,0 0-19-15,21 0 1 16,12 0 24-16,15 4 12 15,13 3-1-15,26-1-10 16,25-3 2-16,27 1-3 16,-9 2 2-16,-13-6-1 0,-23 6-15 15,-28-3-5 1,-5 2-6-16,2-4 0 0,-18 4-1 16,-15-4 0-16,-2-1 0 15,-22 2 1-15,6-2 1 16,-12 0 9-16,0 0 29 15,0 0-8-15,0 0-1 16,0 3-4-16,0-3-12 16,0 2-6-16,0 3-9 15,0 1-1-15,0 5-15 16,0 14 15-16,0 14 1 16,0 15 0-16,0 30 1 15,0 34 0-15,0 39 5 16,0 13-5-16,0-5 9 15,0-19-9-15,0-28 5 0,0-18 3 16,0-19-8 0,9-20 10-16,-9-5 8 0,3 4-5 15,0 2-2-15,0 2-6 16,6-16 4-16,-9-15-10 16,0-12 1-16,0-8-1 15,0-8-23 1,0-5-62-16,0-4-62 0,-12-16-111 15,0-5-428-15</inkml:trace>
  <inkml:trace contextRef="#ctx0" brushRef="#br0" timeOffset="202700.113">30119 8026 985 0,'0'0'288'16,"0"0"-136"-16,0 0-66 16,0 0-56-16,0 0 2 15,0 0-1-15,0 0-30 16,15 39 11-16,7-6 23 16,-4 3 10-16,3 11-1 15,0 4-6-15,0 3-7 16,0-1 2-16,0-2-8 15,7-6 0-15,-16-6-3 16,9-9-3-16,-12-10-1 0,0-10-4 16,0-7 30-16,0-3 54 15,3-5 25-15,9-26-14 16,33-18-57-16,-5-15-52 16,11-12-58-16,-6-4-69 15,7-32-99-15,-10 24-62 16,-6 11-585-16</inkml:trace>
  <inkml:trace contextRef="#ctx0" brushRef="#br0" timeOffset="205747.198">29428 9179 639 0,'0'0'640'15,"0"0"-487"-15,0 0-36 16,0 0-36-16,0 0-49 16,0 0-32-16,-9 18-7 15,9 15 1-15,0 12 6 0,12 12 7 16,-6 3-7-16,-3-2 0 15,3 0 0-15,-6-11-1 16,9-8-80-16,-6-12-82 16,-3-12-138-16,6-15-255 0</inkml:trace>
  <inkml:trace contextRef="#ctx0" brushRef="#br0" timeOffset="206031.758">29368 9181 1035 0,'0'0'240'0,"0"0"-149"0,0 0-23 16,0 0-39 0,0 0-29-16,0 0 0 0,0 0 14 15,96 67-13-15,-53-25-1 16,-10 2 1-16,6-2 0 16,-12-1 6-16,7-5 2 15,-16-11-8-15,3-10-1 16,-9-10 2-16,3-5 9 15,-6-11 42-15,6-23-45 16,0-13-8-16,3-16-40 16,-6-5-29-16,-12 1 16 15,0 1-8-15,0 8-18 16,3 9-61-16,3 18-109 16,0 12-606-16</inkml:trace>
  <inkml:trace contextRef="#ctx0" brushRef="#br0" timeOffset="206318.612">29923 9412 1275 0,'0'0'259'16,"0"0"-200"-16,0 0-21 15,0 0-28-15,0 0-9 16,0 0 0-16,0 0-1 15,49 42 2-15,-22-36-2 16,3-6 0-16,-12 0-3 16,9-3-22-16,-15-20-17 0,-6-8-10 15,-6-5 18 1,-12-3 30-16,-12 1 4 0,-12 8 13 16,3 6-13-16,-1 12-16 15,4 12-116-15,3 0-164 16,12 6-110-16</inkml:trace>
  <inkml:trace contextRef="#ctx0" brushRef="#br0" timeOffset="206630.548">30165 9242 1098 0,'0'0'173'0,"0"0"-80"16,0 0-62-16,0 0-17 0,0 0 47 15,0 0-17-15,0 0-21 16,60 128-14 0,-48-103-8-16,-3-6 6 0,-3-8-7 15,-3-8-22-15,0-3-7 16,3 0 29-16,0-14-9 16,9-13 9-16,4-2-44 15,-4 3 28-15,0 4 16 16,-3 14-1-16,3 8 1 15,0 0-26-15,6 26 20 16,3 7 6-16,9 3 0 16,-11-3-23-16,14-6-114 15,-3-10-137-15,-6-16-267 0</inkml:trace>
  <inkml:trace contextRef="#ctx0" brushRef="#br0" timeOffset="206773.454">30687 9325 954 0,'0'0'141'16,"0"0"-100"-16,0 0-41 15,0 0-22-15,0 0 13 16,0 0-141-16,118-4-432 0</inkml:trace>
  <inkml:trace contextRef="#ctx0" brushRef="#br0" timeOffset="207146.625">30943 9197 626 0,'0'0'401'16,"0"0"-302"-16,0 0-46 0,0 0 89 15,0 122 12-15,6-59-45 16,6 8-49-16,-12 2-20 16,0 4-12-16,10-8-2 15,-10-10-15-15,3-17-11 16,-3-12 0-16,3-18-3 15,-3-12-30-15,0-16 25 16,0-45-30-16,-3-44-45 16,-22-2-11-16,19 1 37 15,-9 11 39-15,12 27 18 16,-6 5 7-16,9 0 29 16,0 19-28-16,12 14-8 0,9 14-32 15,19 16 1-15,-7 0 15 16,3 33-10-16,-9 10-16 15,-9 7 23-15,-9 1 19 16,-9-3 1-16,0-7 12 16,-18-7-13-16,0-8-10 15,-9-18-87-15,0-8-190 16,9 0-344-16</inkml:trace>
  <inkml:trace contextRef="#ctx0" brushRef="#br0" timeOffset="207321.161">31215 9096 785 0,'0'0'371'0,"0"0"-297"0,0 0-29 15,0 0 46-15,0 0 44 16,63 131-39-16,-42-95-60 16,-5-4-26-16,-7-8-10 15,-6-8-52-15,-3-16-95 16,0 0-191-16,0-14-165 0</inkml:trace>
  <inkml:trace contextRef="#ctx0" brushRef="#br0" timeOffset="207433.72">31200 8731 1023 0,'0'0'142'0,"0"0"-142"15,0 0-80-15,0 0-164 0,0 0 17 0</inkml:trace>
  <inkml:trace contextRef="#ctx0" brushRef="#br0" timeOffset="207915.412">31447 9016 859 0,'0'0'610'0,"0"0"-465"16,0 0-8-16,0 0-78 15,0 0-27-15,0 0-21 16,0 0 11-16,37 142-20 15,-28-86-1-15,9 1 10 16,-3 0-11-16,-6-6-15 16,-9-10-7-16,9-8-13 0,-9-11-14 15,0-10-7-15,0-6 18 16,0-6 24-16,0 0 14 16,0-6 6-16,0-24-6 15,0-15-16-15,0-13-10 16,0-8 11-16,0-2 15 15,12 10 12-15,-3 13 2 16,3 12 7-16,3 14-21 16,-6 11 0-16,9 8-16 15,-2 0-6-15,2 26-14 0,-6 8 18 16,3 7 2 0,-6 6 15-16,-3 1 1 0,3 0 0 15,-9-8 1-15,0-2 6 16,0-8-6-16,0-7-1 15,-9-8-1-15,0-9-20 16,-9-6-39-16,0 0-7 16,-13-5-5-16,1-17 25 15,3-7 33-15,0-6 4 16,6-17-6-16,21 10-31 16,0 1-168-16</inkml:trace>
  <inkml:trace contextRef="#ctx0" brushRef="#br0" timeOffset="208401.314">31526 9016 874 0,'0'0'142'16,"0"0"-118"-16,0 0 31 15,0 112 97-15,9-55 29 16,0 11-80-16,0 7-15 15,0 0-9-15,-6 5-13 16,3-3-36-16,0-8-17 0,0-8-5 16,0-13-6-1,-6-15-56-15,0-16-80 0,3-17-104 16,-3-11-65 0,0-21-333-16</inkml:trace>
  <inkml:trace contextRef="#ctx0" brushRef="#br0" timeOffset="208862.838">31831 9203 1154 0,'0'0'225'16,"0"0"-79"-16,0 0-58 15,0 0-29-15,0 0 10 16,0 0-69-16,0 0-37 15,60-39 18-15,-33 10-45 16,-12-1-10-16,3-1 4 16,-9 7 1-16,-9 7 69 0,0 6 7 15,0 7 42 1,0 4-20-16,-6 0-29 0,-3 18-19 16,-3 14 19-16,3 5 18 15,3 2-11-15,6-2-7 16,0-9-9-16,9-4-2 15,18-11-7-15,34-13-30 16,-10-16-121-16,-3-13-414 0</inkml:trace>
  <inkml:trace contextRef="#ctx0" brushRef="#br0" timeOffset="209184.33">32166 8406 1122 0,'0'0'386'0,"0"0"-299"0,0 0-78 16,0 0-8-16,-6 205 18 16,6-65 21-16,6-5-16 15,3-25-9-15,9-41-14 16,-9-29 1-16,6-3-2 16,3-4-6-16,-6-8-74 15,3-17-76-15,3-8 24 16,-3-14 76-16,13-18-38 15,-16-2 13-15,3 2 81 16,-9 10 128-16,-3 10 80 0,-3 7-91 16,0 5-76-1,0 0-41-15,9 6-4 0,-6 14-8 16,6-1 12 0,-3 2 0-16,6-4-5 0,3-15-115 15,3-2-104-15,-9 0-101 0</inkml:trace>
  <inkml:trace contextRef="#ctx0" brushRef="#br0" timeOffset="209312.801">32368 8749 986 0,'0'0'262'0,"0"0"-134"16,0 0-61-16,0 0-67 15,0 0-78-15,0 0-430 16,0 0-239-16</inkml:trace>
  <inkml:trace contextRef="#ctx0" brushRef="#br0" timeOffset="209731.4">32501 8877 235 0,'0'0'852'0,"0"0"-661"16,0 0 5-16,0 0-113 16,0 0-3-16,0 0-17 15,0 0-18-15,27 95-34 16,-21-70-5-16,6-4-4 15,-9-3-2-15,3-6-27 16,-3-6-47-16,3-6-2 16,-6 0 29-16,9 0 15 15,-9-6 19-15,15-9-42 0,-9 0-42 16,9 2 0 0,0 5 36-16,-5 5 26 0,2 3 5 15,0 0 10-15,9 0 12 16,-3 0 8-16,3 0 6 15,3 0-6-15,6 0 13 16,1-12-13-16,2-12-39 16,12-6-104-16,-24-3 48 15,0 2 95-15,-6 4 42 16,-9 8 112-16,-6 7 39 16,0 5-37-16,0 7-59 15,-6 0-53-15,-9 0-44 0,3 18-17 16,-3 7-26-1,3 3-13-15,9 1-98 16,6-5-44-16,24-8-72 0,6-11-261 16</inkml:trace>
  <inkml:trace contextRef="#ctx0" brushRef="#br0" timeOffset="210079.549">33095 8824 1164 0,'0'0'317'16,"0"0"-164"-16,0 0-87 15,0 0-42-15,0 0-8 16,0 0-16-16,0 0-17 16,-36 122-24-16,36-99-14 15,12-7-15-15,12-13 10 16,13-3 18-16,8-30-61 0,-3-20-114 16,-9-20-58-16,-6-26 116 15,-27-29 145-15,0-32 14 16,-27 15 159-16,0 33 101 15,12 43 3-15,3 42-17 16,6 7-56-16,-3 7-76 16,3 10-104-16,3 27-10 15,-6 69-79-15,6 64 45 16,3 32 34-16,0 0 5 16,21-46-5-16,15-57-16 15,-9-35-14-15,43-22-40 16,-10-11-99-16,-3-21-221 0</inkml:trace>
  <inkml:trace contextRef="#ctx0" brushRef="#br0" timeOffset="211363.828">30397 10048 922 0,'0'0'196'0,"0"0"-55"16,0 0 24-16,0 0-62 16,0 0-15-16,0 0-56 0,-3-9-32 15,3 22-32-15,0 18 13 16,0 21 19-16,0 29 0 16,0 38 7-16,0 22 11 15,0-10-2-15,0-30-15 16,0-33 0-16,0-28 5 15,0 2-6-15,0 0-33 16,3 2-86-16,-3-14-155 16,0-16-121-16</inkml:trace>
  <inkml:trace contextRef="#ctx0" brushRef="#br0" timeOffset="211696.983">30110 10663 212 0,'0'0'1034'0,"0"0"-866"0,0 0-105 15,0 0-28-15,0 0-24 16,0 0 10-16,0 0-5 16,52 63 19-16,-25-27-9 15,3 2-3-15,3-1-5 16,-6-1-5-16,7-3-7 15,-7-1-5-15,-6-8 8 16,-6 0-8-16,6-9 9 16,-9-2-4-16,0-7 0 15,-12-1 7-15,15-5 16 16,-15 0 36-16,21-5 27 0,7-22 11 16,11-13-48-16,15-19-55 15,10-13-98-15,17-36-49 16,-18 15-140-16,-11 7-824 15</inkml:trace>
  <inkml:trace contextRef="#ctx0" brushRef="#br0" timeOffset="214431.966">28773 12219 7 0,'0'0'41'16,"0"0"-7"-16,0 0-13 15,0 0-14-15,0 0 9 16,0 0 10-16,3 0 11 16,3-2-15-16,-6 2-16 15,0 0-5-15,0 0 29 0,0 0 12 16,0 0 4-1,0 0 13-15,0 0 8 0,0 0-4 16,0 0-4-16,0 0-4 16,0 0-4-16,0 0-2 15,0 0-12-15,0 0-2 16,0 0 4-16,0 0-1 16,0 0 2-16,0 0 5 15,0 0-12-15,0 0 2 16,0 0-3-16,0 0-5 15,0 0-4-15,0 0-4 16,0 0 1-16,0 0-1 16,0 0 6-16,0 0-2 15,0 0-7-15,0 0-10 16,0 0 12-16,0 0-9 0,0 0 10 16,0 0-18-16,0 0 8 15,0 0 6-15,0 0-2 16,0 0 0-16,0 0-2 15,0 0-5-15,0 0 1 16,0 0-5-16,0 0-1 16,0 0 4-16,0 0-5 15,0 0 0-15,0 0 0 16,0 0 1-16,0 0-1 16,0 0 0-16,0 0 0 15,0 0 0-15,0 0 1 16,0 0 8-16,0 0-8 15,0 0 9-15,0 0-1 0,0 0-2 16,0 0-7 0,0 0 0-16,0 0 0 0,0 0 1 15,0 0 1-15,0 0-2 16,0 0 8-16,0 0-8 16,0 0-30-16,0-4-57 15,-6-3-155-15,-3-3-405 0</inkml:trace>
  <inkml:trace contextRef="#ctx0" brushRef="#br0" timeOffset="214649.57">28755 12133 325 0,'0'0'189'16,"0"0"-95"-16,0 0-9 0,0 0-34 15,0 0-7-15,0 0 97 16,-15 133-24-16,3-68 24 15,6 0-36-15,-15 5-46 16,6-5-24-16,-3-5-18 16,0-10-16-16,5-13-1 15,7-12-19-15,6-25-131 16,0-5-144-16,3-23 34 0</inkml:trace>
  <inkml:trace contextRef="#ctx0" brushRef="#br0" timeOffset="-214667.341">28767 12020 738 0,'0'0'310'0,"0"0"-271"15,0 0-28-15,0 0 11 16,67 128 52-16,-40-63 4 16,0 7-38-16,-9 0-16 15,0-4-17-15,-9-7-7 16,-9 2-99-16,0-19-135 15,0-14-267-15</inkml:trace>
  <inkml:trace contextRef="#ctx0" brushRef="#br0" timeOffset="-214517.399">28637 12517 880 0,'0'0'342'0,"0"0"-284"16,0 0-9-16,0 0-20 0,0 0 3 15,0 0-32-15,179-40-61 16,-119 27-110-16,-12 0-154 0</inkml:trace>
  <inkml:trace contextRef="#ctx0" brushRef="#br0" timeOffset="-214321.645">29057 11960 1096 0,'0'0'347'16,"0"0"-267"-16,0 0-80 16,0 0 1-16,0 0 11 0,27 146 45 15,-9-74-37 1,-3 4-7-16,3-4-13 0,4-6-9 16,-4-8-127-16,-3-17-141 15,-6-21-212-15</inkml:trace>
  <inkml:trace contextRef="#ctx0" brushRef="#br0" timeOffset="-214150.258">29226 11974 453 0,'0'0'1046'16,"0"0"-870"-16,0 0-119 16,0 0-57-16,0 0-19 15,0 0 19-15,12 119 4 0,12-49 8 16,-6 6-11-16,6 1-1 15,13 3-28-15,-10-18-136 16,0-20-335-16</inkml:trace>
  <inkml:trace contextRef="#ctx0" brushRef="#br0" timeOffset="-213820.517">29845 12151 360 0,'0'0'1078'0,"0"0"-915"15,0 0-73 1,0 0-37-16,0 0-50 0,0 0-3 16,0 0-40-16,-106-6-24 15,91 30 31-15,6 7-14 16,9-2-11-16,0 1-16 15,30-4-2-15,18-2 7 16,-5-2 24-16,2-8 4 16,-12-5 8-16,-18 0 13 15,-9-6-15-15,-6 2 11 16,-6-1 16-16,-18 0 7 16,-12-2-38-16,-6-2-91 15,5-10 12-15,13-13-115 0</inkml:trace>
  <inkml:trace contextRef="#ctx0" brushRef="#br0" timeOffset="-213631.122">29987 11782 1101 0,'0'0'346'0,"0"0"-251"16,0 0-92-16,0 0 13 15,0 0 35-15,42 136 17 16,-24-73-31-16,3 3-23 15,3 1-5-15,-9-9-9 16,6-4-115-16,-2-19-140 16,-4-17-331-16</inkml:trace>
  <inkml:trace contextRef="#ctx0" brushRef="#br0" timeOffset="-212583.568">30065 12082 895 0,'0'0'372'16,"0"0"-239"-16,0 0-83 15,0 0-50-15,0 0-79 16,0 0 63-16,0 0-26 16,115 30-39-16,-85-22 19 15,-3-3 27-15,-9-4 9 16,-9 1 9-16,-3-2 15 16,-6 2 2-16,0-2 101 15,0 3-23-15,0 3-32 16,-12 0-18-16,6 3-19 15,-3 4-8-15,0-2-1 16,0-2-12-16,9-3-51 0,0-3-33 16,0-3-2-16,9 0 31 15,3-4 67-15,12-8 2 16,-9-1-2-16,16 4 7 16,-7 4 9-16,-6 5-16 15,0 0-10-15,3 0 5 16,3 6 5-16,3-2 0 15,1-4 11-15,14 0-11 16,-6-10-25-16,6-17-73 16,-6-6-39-16,-8-2 137 15,-13 2 4-15,-3 4 178 16,-12 7 34-16,0 8 10 16,-12 2-64-16,0 11-79 0,-15 1-61 15,-4 0-22-15,-2 10-11 16,6 10 0-16,6 4 1 15,9-2-29-15,12-2-16 16,0-1-41-16,12-5-15 16,18-3 59-16,12-1 26 15,-2 0 25-15,-7 4 0 16,0 7-7-16,-3 9-26 16,-6 9 13-16,-3 5 21 15,-3 5 12-15,-2-2-3 16,-7-4-4-16,-9-8-4 15,0-5 7-15,0-9 5 16,-15-7 16-16,-7-5 24 0,-11-9 0 16,6 0-13-16,-9-12-9 15,12-17-12-15,6-10-19 16,9-12-5-16,9-5-17 16,9-8-24-16,21-2-13 15,24 1-41-15,-6 6-5 16,10 5 23-16,-13 7 52 15,-9 9 30-15,-9 12 45 16,-21 8 55-16,6 9 29 16,-12 7 1-16,0 2-43 15,-18 0-59-15,0 17-21 16,-6 12-1-16,3 8 4 0,6 0 0 16,15 0-10-1,0-10-21-15,18-8 16 0,24-16 5 16,10-3 20-1,8-18-20-15,6-24-42 0,-5-10-38 16,-10-3 4-16,-12 4 76 16,-15 10 40-16,-6 9 41 15,-15 14 27-15,-3 10 29 16,0 6-59-16,-12 2-66 16,-12 2-12-16,3 17-29 15,-6 7-15-15,21 6-20 16,6-2-10-16,0 0 4 15,18-8 12-15,9-2 31 16,15-5 26-16,-11-4-10 16,-7 1 10-16,0-2-6 0,-24 2-32 15,0 2 24-15,-30 10 14 16,-40 16-13-16,10-5-138 16,0-5-352-16</inkml:trace>
  <inkml:trace contextRef="#ctx0" brushRef="#br0" timeOffset="-211837.879">31475 11682 867 0,'0'0'410'0,"0"0"-273"16,0 0-25-16,0 0-49 0,0 0-30 16,175-33 1-1,-112 20-28-15,6 0-6 0,-8 0-24 16,14-7-63-16,-20 5-142 16,-13-4-282-16</inkml:trace>
  <inkml:trace contextRef="#ctx0" brushRef="#br0" timeOffset="-211550.546">31767 11436 886 0,'0'0'386'0,"0"0"-285"16,0 0-40-16,0 0-61 15,0 0 6-15,0 0 33 16,0 0-7-16,133 39-20 0,-100-22 1 15,1 0-6-15,-7-2-7 16,-6 3-25-16,-18-3 8 16,3 3 11-16,-6 3 6 15,-6 5 33-15,-18 6 11 16,-7 3-3-16,-5 3-18 16,-6-2-23-16,3-3-18 15,12-3-118-15,9-12-227 16,11-12-379-16</inkml:trace>
  <inkml:trace contextRef="#ctx0" brushRef="#br0" timeOffset="-210917.232">32235 11383 360 0,'0'0'799'15,"0"0"-666"-15,0 0 3 16,0 0-63-16,0 0-66 0,0 0-7 16,0 0-27-16,73-105 0 15,-52 84 27-15,-9 7 20 16,-3 1-3-16,-6 7 8 15,-3 5 6-15,0 1-8 16,0 0-23-16,0 0-30 16,3 14 4-16,0 12 15 15,6 8 11-15,0 10 2 16,-6 4 8-16,3-2-10 16,3-2 0-16,0-5-1 15,-6-6-82-15,3 0-98 16,-6-9-156-16,0-13-372 0</inkml:trace>
  <inkml:trace contextRef="#ctx0" brushRef="#br0" timeOffset="-210741.022">32274 11673 923 0,'0'0'240'16,"0"0"-52"-16,0 0-50 15,0 0-54-15,0 0-12 16,0 0-26-16,0 0-8 15,61 0 31-15,-25-2-15 16,6-8-54-16,10-1-12 16,2-3-118-16,9-8-104 15,-8 3-311-15,-13 0-352 0</inkml:trace>
  <inkml:trace contextRef="#ctx0" brushRef="#br0" timeOffset="-209999.612">32745 11278 743 0,'0'0'587'16,"0"0"-478"-16,0 0-16 0,0 0-72 16,0 0-19-16,0 0 14 15,0 0 1-15,-33 100 5 16,33-65-12-16,0-4-4 16,0-5-6-16,18-8-1 15,-3-7 0-15,12-11-16 16,4 0 17-16,2-14-26 15,15-18-72-15,-9-10-106 16,-9-5-3-16,-11-5 108 16,-10-3 70-16,-9-3 29 15,0 6 59-15,0 8 116 16,-9 11 8-16,-1 9-51 16,1 12-62-16,0 9-14 15,3 3-37-15,3 0-19 16,-9 8-16-16,9 20-6 0,0 11 22 15,3 11 7-15,0 4-7 16,0 3-6-16,18-6 5 16,9-3-1-16,7-11-14 15,-4-9-44-15,3-9-52 16,-6-11-33-16,0-8 48 16,-5 0 20-16,-1-12 14 15,-12-4 63-15,0 3 42 16,-6 3 130-16,-3 6 11 15,0 4-54-15,0 0-69 0,0 0-60 16,0 0-33 0,0 4 8-16,6 6 15 0,3-2 9 15,-3 2-28-15,9-9 2 16,-3-1 21-16,0 0 5 16,3-12 0-16,-3-10-28 15,-12-3-42-15,0-2 32 16,-12 1 39-16,-12 6 10 15,0 7-10-15,-3 7-6 16,0 6-97-16,5 0-122 16,7 2-145-16</inkml:trace>
  <inkml:trace contextRef="#ctx0" brushRef="#br0" timeOffset="-209428.062">33364 11261 1213 0,'0'0'235'16,"0"0"-92"-16,0 0-84 16,0 0-38-16,0 0 4 15,0 0-12-15,0 0-13 16,-30 98-5-16,30-83-13 16,9-8-18-16,9-7-19 15,15 0 30-15,3-25-3 16,1-13-65-16,2-9-18 15,-6-8 60-15,-9-5-13 16,-6-4 64-16,-18 5 7 16,0 5 63-16,0 13 62 0,0 14-6 15,0 12-6 1,0 12-52-16,0 3-68 0,-6 7-3 16,3 25-55-16,-3 15 39 15,-6 13 16-15,12 7 2 16,0 4 0-16,0-10 0 15,0-8-7-15,12-14-2 16,-3-11-12-16,-3-16-27 16,0-10 18-16,0-2 31 15,3-13 67-15,0-16-41 16,-6-10-26-16,19-1-14 16,-16 2 14-16,6 9 11 0,6 7-11 15,-3 11-10 1,-6 7-15-16,-3 4 2 0,6 0-22 15,-3 0-24-15,-9 11-16 16,0 2 11-16,0 0 42 16,-9-4 23-16,-9 2 9 15,-3-3 32-15,9-1 15 16,3 2 3-16,9 1-28 16,0 4 1-16,9 7-17 15,24 3 14-15,33 3-20 16,4-7-59-16,-10-11-535 0</inkml:trace>
  <inkml:trace contextRef="#ctx0" brushRef="#br0" timeOffset="-208631.455">32522 12074 939 0,'0'0'312'0,"0"0"-107"16,0 0-38-16,0 0-74 15,0 0-16-15,0 0-46 16,0 0-31-16,-9-6 0 16,3 17-6-16,6 5 5 15,0 4 0-15,0 4 1 16,0-4 1-16,0-1-1 16,12-8-19-16,6-4-6 0,18-7-23 15,0 0-2-15,1-16-50 16,-1-11-76-16,-6-1-62 15,-12 3 159-15,-6 7 79 16,-9 9 188-16,-3 4-18 16,0 5-57-16,0 0-61 15,0 0-52-15,0 6-19 16,0 11-12-16,0 1 7 16,0 1 9-16,12-5-24 15,3-8-32-15,9-6 21 16,4-1 42-16,5-21-47 15,-6-6-42-15,-3 2 97 0,-12 7 50 16,-9 5 91-16,-3 8 6 16,0 6-40-16,0 0-73 15,0 2-34-15,0 22-40 16,0 11 24-16,0 11 9 16,-6 4 6-16,-9 7-13 15,3-4-18-15,-15-7 3 16,0-10 0-16,-6-7 16 15,-4-8 13-15,-11-11 15 16,0-6-15-16,-4-5-32 16,16-18-169-16,9-7-204 0</inkml:trace>
  <inkml:trace contextRef="#ctx0" brushRef="#br0" timeOffset="-208082.971">32981 11986 1348 0,'0'0'244'0,"0"0"-151"15,0 0-68-15,0 0-24 16,0 0 15-16,0 0-16 16,0 0-3-16,-9 114-14 15,18-102 1-15,15-5-6 16,-3-7 9-16,6 0 11 15,6-26 2-15,-6-11-26 0,10-9-32 16,-13-4-47 0,-15-7 50-16,-6 0 52 0,-3 1 3 15,-3 7 45 1,-18 8 37-16,9 10 28 0,-6 12-21 16,8 9-19-16,1 8-36 15,0 2-34-15,9 5-10 16,-15 23-18-16,3 16 16 15,3 13 12-15,3 11-1 16,6 1 0-16,0-1 0 16,12-5 1-16,18-10 0 15,4-12 6-15,11-12-6 0,-3-14-29 16,12-15-24 0,-5-3-21-16,-4-25-70 15,-6-7-98-15,-15-3 104 0,-12 7 138 16,-12 7 51-16,0 10 147 15,0 5-47-15,0 7-59 16,-15 2-35-16,3 5-40 16,3 16 1-16,0 6-10 15,9 2-8-15,0-1-18 16,9-11-5-16,43-17-9 16,-4 0-45-16,-6-9-271 0</inkml:trace>
  <inkml:trace contextRef="#ctx0" brushRef="#br0" timeOffset="-207480.305">33714 11912 593 0,'0'0'739'15,"0"0"-739"-15,0 0-152 16,0 0-731-16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9-19T03:23:13.90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1387 3672 1031 0,'0'0'264'0,"0"0"-135"15,0 0-97-15,0 0 4 16,0 0-13-16,0 0-23 16,-3 65-9-16,9-12 9 15,12 28 28-15,0 2 0 16,0 10-9-16,6 1-8 15,-6-13-9-15,0 2-2 16,-6-14-6-16,-3-13-65 16,-3-15-127-16,-6-16-166 0,0-17-369 0</inkml:trace>
  <inkml:trace contextRef="#ctx0" brushRef="#br0" timeOffset="308.519">1239 3802 1172 0,'0'0'284'16,"0"0"-200"-16,0 0-36 15,0 0 41-15,0 0-41 16,0 0-48-16,0 0 0 16,151-77-6-16,-70 77-16 15,7 0-29-15,-7 36-46 0,-5 15-23 16,-13 21 17-1,-18 13-14-15,-18 7 26 0,-27 2 7 16,0-7 71-16,-27-10 13 16,-21-14 39-16,-12-13 13 15,-7-15-11-15,-5-15 1 16,17-14-19-16,1-6-23 16,21-34-81-16,15-7-220 15,18-4-221-15</inkml:trace>
  <inkml:trace contextRef="#ctx0" brushRef="#br0" timeOffset="653.956">2048 3976 1172 0,'0'0'296'15,"0"0"-187"-15,0 0-77 16,0 0 17-16,0 0-44 15,0 0-5-15,0 0-53 16,-100 101-1-16,91-56 15 16,9-6-26-16,0-6-21 15,0-18-17-15,0-6-26 16,0-9-38-16,9-6 109 16,9-21 51-16,0-10-8 15,0 2 15-15,-3 2 46 16,3 13 19-16,-5 10 19 15,-4 10-84-15,6 5 6 0,3 20 62 16,9 8-2-16,-6 2-30 16,3-2-21-16,3-7-15 15,-15-13-3-15,28-18-142 16,-25-20-80-16,12-13-421 0</inkml:trace>
  <inkml:trace contextRef="#ctx0" brushRef="#br0" timeOffset="844.193">2099 3567 1098 0,'0'0'371'15,"0"0"-263"-15,0 0-108 0,0 0-25 16,0 0 25-16,27 109 7 16,9-45-6-16,-3 10 6 15,1 2-7-15,11 1-35 16,-15-5-74-16,-6 11-155 15,-12-18-114-15,-12-18-343 0</inkml:trace>
  <inkml:trace contextRef="#ctx0" brushRef="#br0" timeOffset="1193.571">2201 4141 1122 0,'0'0'241'15,"0"0"-199"-15,0 0-32 16,0 0-10-16,127-105-6 0,-63 79-165 15,5 1-128-15,-6 4 47 16,-8 5 71-16,-16 8 59 16,-18 4 89-16,-15 4 33 15,6 0 121-15,-12 4 38 16,0 14 53-16,-18 9-41 16,-3 3-16-16,6 2-35 15,-3-2-68-15,9-3-33 16,0-4-15-16,0-7-4 15,9-7-51-15,0-6-56 16,0-3 29-16,12 0 38 16,15-15 40-16,-6 1 12 15,18-2-11-15,-6 8-1 16,-5 4-17-16,-10 4 11 0,0 0 6 16,-3 0 6-16,6 0-6 15,3 0-11 1,-3-12-162-16,-6-6-350 0</inkml:trace>
  <inkml:trace contextRef="#ctx0" brushRef="#br0" timeOffset="1725.064">2817 3567 1222 0,'0'0'236'15,"0"0"-199"-15,0 0-36 16,0 0 13-16,64 158 56 15,-13-41-19-15,18 36-8 16,-14-7-30-16,-16-26-5 16,-18-41-5-16,-12-37-3 15,3-3-25-15,-3-6-15 16,-3-7 26-16,-6-17-17 0,0-9 31 16,-27-11 21-1,-3-28-21-15,-9-24-30 0,-7-12 14 16,16-11 1-16,6 4 15 15,9 10 9-15,6 11 1 16,9 9-10-16,15 13-34 16,18 6-13-16,-3 8 5 15,7 12-12-15,-4 13-28 16,-15 0-62-16,0 18 34 16,-15 12 61-16,-3 7 35 15,-12 4 14-15,-24 1 13 16,-1-4-13-16,10-8-12 15,6-21-116-15,3-6-147 16</inkml:trace>
  <inkml:trace contextRef="#ctx0" brushRef="#br0" timeOffset="2012.092">3246 3683 1011 0,'0'0'370'0,"0"0"-262"15,0 0-90-15,0 0 4 16,0 0-9-16,0 0-13 16,0 0-19-16,-88 125-24 15,88-104-23-15,0-8-10 16,0-6-24-16,12-5 20 16,-3-2 50-16,9 0 30 15,4 0 7-15,-1 0 16 0,-12 0 14 16,9 0-30-16,-9 0-6 15,9 0 7-15,-9 0-6 16,9 0 5-16,-3 0-2 16,12-9-5-16,1-17-74 15,-7 4-145-15,-9-3-298 0</inkml:trace>
  <inkml:trace contextRef="#ctx0" brushRef="#br0" timeOffset="2241.074">3354 3332 1113 0,'0'0'372'0,"0"0"-276"0,0 0-46 16,0 0-20-16,0 0-30 16,0 0-11-16,0 0 11 15,43 126 1-15,-16-65 0 16,3 7 0-16,0-2-1 15,-6-2-42-15,-6 7-121 16,-2-21-117-16,-13-14-222 0</inkml:trace>
  <inkml:trace contextRef="#ctx0" brushRef="#br0" timeOffset="2608.551">3385 3645 970 0,'0'0'299'15,"0"0"-299"-15,0 0-33 16,0 0 24-16,0 0-17 16,120-74-146-16,-83 46-120 15,-19-5 108-15,-3 3 184 16,-3 8 127-16,-12 8 94 16,0 8 52-16,0 4-54 15,0 2-99-15,0 0-94 16,0 5-26-16,0 20-19 15,18 9 19-15,0 11 9 16,6-3 1-16,-6 1-10 16,9-8 0-16,-8-10-1 15,-10-11-10-15,-3-9-46 0,6-5-8 16,9-2 65-16,0-19 21 16,6-3-21-16,0 3 0 15,0 6-8-15,10 12 1 16,-1 3 7-16,-6 7 3 15,18 16 6-15,7 2-9 16,-13-6-73-16,-6-13-429 0</inkml:trace>
  <inkml:trace contextRef="#ctx0" brushRef="#br0" timeOffset="3260.346">1764 4831 1030 0,'0'0'240'16,"0"0"-207"-16,0 0 9 16,130-31 61-16,2-11-5 15,65-24-47-15,41-11-19 16,10 1 17-16,-16 12 21 15,-75 19-25-15,-39 16-45 16,-40 10-26-16,-36 5-133 16,13 1-56-16,-10-2-70 15,-21 6-79-15,-12 5-188 0</inkml:trace>
  <inkml:trace contextRef="#ctx0" brushRef="#br0" timeOffset="3519.688">2002 4943 765 0,'0'0'657'0,"0"0"-492"16,0 0-124-16,0 0 23 15,0 0 25-15,0 0-24 16,0 0-29-16,136-48-14 15,9-8 41-15,51-21 7 0,43-13-21 16,-10 6-32-16,-24 15-15 16,-81 23-2-16,-24 13-113 15,-52 13-128-15,-27 6-418 0</inkml:trace>
  <inkml:trace contextRef="#ctx0" brushRef="#br0" timeOffset="8295.665">5546 12737 1051 0,'0'0'311'0,"0"0"-208"16,0 0-26-16,0 0 15 15,0 0-26-15,0 0-46 16,0 0-19-16,0 0 5 15,6 0 10-15,6 0-6 0,9 0 3 16,18 0 3-16,3-7 8 16,7-1-14-16,11-5-9 15,0 2-1-15,-8 2-9 16,8-2-58-16,6 1-109 16,-5 1-131-16,-16 3-195 0</inkml:trace>
  <inkml:trace contextRef="#ctx0" brushRef="#br0" timeOffset="8674.497">5386 13047 468 0,'0'0'496'15,"0"0"-359"-15,0 0-115 16,0 0 70-16,0 0 24 15,0 0-33-15,0 0-35 16,60 0 16-16,0-12 30 16,7-6-27-16,20-6-27 0,10-2-29 15,-1-4-11-15,-5 3-59 16,-3 5-128-16,-22 5-221 16,-27 9-401-16</inkml:trace>
  <inkml:trace contextRef="#ctx0" brushRef="#br0" timeOffset="17709.099">10157 12554 476 0,'0'0'223'0,"0"0"-75"0,0 0 40 15,0 0 7-15,0 0-47 16,0-5-55-16,0 5-37 15,0 0-12-15,0 0-27 16,0 0-17-16,-6 5-7 16,-12 19-12-16,-6 18 18 15,-15 12 1-15,3 9 10 16,2 3-8-16,-5 1-1 16,12-12 0-16,3-10-1 15,15-9 0-15,3-14-16 0,6-20-77 16,0-2-200-16,0-3-310 15</inkml:trace>
  <inkml:trace contextRef="#ctx0" brushRef="#br0" timeOffset="18357.908">9979 12167 778 0,'0'0'215'0,"0"0"-131"16,0 0 36-16,0 0-16 15,0 0-44-15,0 0-42 0,0 0-17 16,46-53-1-16,-19 46 1 16,-18 4-1-16,12 3-11 15,-9 0-18-15,-3 0-20 16,-6 3-43-16,0 15 13 16,-3 4 21-16,0 6 23 15,-6 5 6-15,-12 0 16 16,3-4 13-16,-3-6-1 15,9-4 1-15,9-10-1 16,0 1-28-16,0-3 15 16,0 1 14-16,18 0 0 15,6 1 8-15,0-1 4 16,6 0-12-16,-3 3 1 0,-21-2-1 16,16-3-17-1,-22 1-44-15,0 4-24 0,-10 0 56 16,-17 6 28-16,-9-2-9 15,-15-3-5-15,6-4-66 16,14-8-124-16</inkml:trace>
  <inkml:trace contextRef="#ctx0" brushRef="#br0" timeOffset="18724.916">10212 12013 709 0,'0'0'304'16,"0"0"-226"-16,0 0-52 16,0 0 16-16,0 0-23 15,0 0-16-15,0 0-3 16,87-8-16-16,-78 8-13 15,6 12-8-15,-3 6-33 16,-12 7 24-16,0 6 14 16,0 8 19-16,-18 6 13 15,-9 2 1-15,9-4 6 0,0-9-7 16,3-9 0 0,9-11 0-16,6-6 0 0,0-6 1 15,0-2 23-15,12 0 40 16,6 0-19-16,18-6-45 15,9-23-52-15,1 3-187 16,-13-2-396-16</inkml:trace>
  <inkml:trace contextRef="#ctx0" brushRef="#br0" timeOffset="22643.184">11691 11312 385 0,'0'0'213'0,"0"0"-129"16,0 0 10-16,0 0 36 0,0 0-30 16,0 0-25-1,0 0-35-15,0-1 14 0,0 1 20 16,0 0-24-16,0 0-35 16,-10 6-15-16,-2 16-15 15,-3 11 15-15,-3 8 2 16,0 10 12-16,-6-3-12 15,3 0 11-15,-3-7-13 16,6-6 1-16,6-6 0 16,9-6-1-16,-7-11-121 15,10-6-169-15,0-6-326 0</inkml:trace>
  <inkml:trace contextRef="#ctx0" brushRef="#br0" timeOffset="23349.869">11247 10974 829 0,'0'0'152'16,"0"0"-115"-16,0 0-37 15,0 0 0-15,0 0-1 16,0 0 1-16,0 0-11 15,-6 52 11-15,6-38 8 16,6-3 1-16,12 2 3 16,-3-4 18-16,15 2-10 15,-3-1 2-15,1 1-8 16,5-2-4-16,-15 0-10 0,-3 1-7 16,3 1-18-1,-15-4-15-15,-3 7-5 0,-3-1 6 16,-30 4 14-16,-3 4 1 15,-25-5-112-15,7-3-69 16,9-12-176-16</inkml:trace>
  <inkml:trace contextRef="#ctx0" brushRef="#br0" timeOffset="23525.573">11247 10944 900 0,'0'0'193'0,"0"0"-83"16,0 0 22-16,0 0-49 16,0 0-38-16,0 0-31 0,124-38-14 15,-43 32-16-15,-17 5-137 16,-13-2-242-16</inkml:trace>
  <inkml:trace contextRef="#ctx0" brushRef="#br0" timeOffset="24362.847">11576 11990 235 0,'0'0'344'0,"0"0"-207"15,0 0-65-15,0 0 39 16,0 0-26-16,0 0-30 16,0 0-34-16,-3 45 31 15,-12-13 88-15,-3 8-7 0,-3 12-48 16,-7 3-26-16,1 3-15 16,6 1-25-16,-6-9-6 15,9-6-12-15,-9-7 1 16,18-8-1-16,0-9-1 15,-4-6-38-15,10-3-86 16,3-11-135-16,0 0-100 16,0-2-306-16</inkml:trace>
  <inkml:trace contextRef="#ctx0" brushRef="#br0" timeOffset="24851.516">11582 11946 568 0,'0'0'235'0,"0"0"-171"0,0 0-50 16,0 0-5-16,0 0-9 15,0 0 0-15,0 0 6 16,-24 61-5-16,24-45 17 15,0-1 12-15,15-4 4 16,3 0 3-16,9-3 8 16,3 0-6-16,3 2-14 15,1-5-16-15,-7-1-9 16,-9 2-29-16,0 0-29 16,-15 1-3-16,-3 4-22 15,0-2 26-15,-9 8 51 16,-12 4 6-16,-15-1 0 15,-10 1 0-15,-2-3-72 0,6-8-94 16,12-7-143-16</inkml:trace>
  <inkml:trace contextRef="#ctx0" brushRef="#br0" timeOffset="25058.155">11642 11914 1039 0,'0'0'287'0,"0"0"-194"16,0 0 10-16,0 0-19 15,0 0-40-15,0 0-27 16,0 0-6-16,127-25-11 16,-42-3-18-16,-10 1-199 0,-15 0-476 15</inkml:trace>
  <inkml:trace contextRef="#ctx0" brushRef="#br0" timeOffset="26358.979">11648 12978 22 0,'0'0'408'0,"0"0"-249"16,0 0-58-16,0 0 39 15,0 0-20-15,0 0-26 16,0 0-19-16,0-3-9 16,0 3 0-16,0 0-19 15,-6 0-22-15,0 12-25 16,-3 10 8-16,-15 10 27 16,0 4 20-16,3 3-13 15,-6 0-30-15,8 0-3 16,-2-10-9-16,9-2 0 15,-3-5 0-15,9-7-70 16,0-8-141-16,3-6-143 16,3-1-467-16</inkml:trace>
  <inkml:trace contextRef="#ctx0" brushRef="#br0" timeOffset="26841.849">11591 12662 199 0,'0'0'669'16,"0"0"-536"-16,0 0-95 16,0 0 43-16,0 0-25 15,0 0-38-15,0 0-18 16,-12 12 0-16,6 5 0 16,0-1 1-16,-3 1-1 15,9-1 10-15,0-4 1 16,0 0 4-16,9-1-9 15,6-1 4-15,12-1 16 16,-6-1 3-16,3-2-7 16,3-3-13-16,1 4-9 15,-10-2-1-15,-3-4-19 0,-12 4-19 16,-3 1-29-16,0 0-26 16,0 6 55-16,-21 3 26 15,-12 0 12-15,5 3 1 16,-5-4-12-16,-3-4-82 15,0-6-167-15,9-4-316 0</inkml:trace>
  <inkml:trace contextRef="#ctx0" brushRef="#br0" timeOffset="27044.134">11573 12692 563 0,'0'0'299'0,"0"0"-214"0,0 0-40 16,0 0 84-16,0 0-22 16,0 0-71-16,0 0-23 15,75-27 5-15,-42 19-4 16,4 1-14-16,14-8-61 16,-6 4-182-16,-5-1-326 0</inkml:trace>
  <inkml:trace contextRef="#ctx0" brushRef="#br0" timeOffset="35108.803">13806 16721 469 0,'0'0'168'0,"0"0"-59"16,0 0 47-16,0 0-10 15,0 0-9-15,0 0-46 16,0 0-15-16,0 0-14 16,0 0-8-16,0 0-15 15,0 0-13-15,9 0-10 16,18 2-3-16,10-1 5 16,2 4-7-16,9-4-10 15,16 4-1-15,-13-5-5 0,12 0-19 16,-8 0-40-16,-7 0-48 15,0 0-48-15,-6 0-70 16,-8 0-97-16</inkml:trace>
  <inkml:trace contextRef="#ctx0" brushRef="#br0" timeOffset="35441.451">13782 16908 660 0,'0'0'224'0,"0"0"-163"0,0 0 42 16,0 0 54-16,0 0-22 15,0 0-49-15,0 0-41 16,-12 0 7-16,12 0 2 15,0 0-14-15,12 0-3 16,3 0-15-16,12 0 13 16,7 0-6-16,20 0-1 15,-9 0-9-15,19 0-11 16,-4 0-6-16,-9-5-2 16,4 2-21-16,-22-1-55 15,21-7-102-15,-21 3-199 0,-9-1-362 16</inkml:trace>
  <inkml:trace contextRef="#ctx0" brushRef="#br0" timeOffset="43749.564">13151 13022 697 0,'0'0'209'0,"0"0"-209"16,0 0 1-16,0 0 46 15,0 0 20-15,160 0-23 16,-99 0-22-16,2 0-10 15,16 0-12-15,-16 0 0 16,12 0-26-16,1 0-68 16,-7 0-56-16,-8 0-80 15,-22 0-369-15</inkml:trace>
  <inkml:trace contextRef="#ctx0" brushRef="#br0" timeOffset="44025.411">13257 13139 804 0,'0'0'263'16,"0"0"-192"-16,0 0-27 16,0 0 80-16,0 0 1 15,0 0-54-15,0 0-71 0,-6 2-10 16,18-2-3-16,9 2 13 15,24 3 20-15,16-5 7 16,17 0-6-16,4 0-13 16,14 0-8-16,1-11-28 15,18-13-70-15,-16 0-187 16,-29 2-431-16</inkml:trace>
  <inkml:trace contextRef="#ctx0" brushRef="#br0" timeOffset="45709.305">14268 12255 658 0,'0'0'291'0,"0"0"-165"16,0 0 10-16,0 0 5 16,0 0-27-16,0 0-50 15,0 0-51-15,33 0 5 16,3-1-2-16,-2-7 11 16,26-1-14-16,-3 1-7 15,1-1-6-15,-1 6-28 0,-12 0-51 16,1 3-56-16,-19 0-136 15,-9 0-106-15</inkml:trace>
  <inkml:trace contextRef="#ctx0" brushRef="#br0" timeOffset="45960.404">14187 12420 750 0,'0'0'290'16,"0"0"-222"-1,0 0-52-15,0 0 19 0,0 0 8 16,0 0-8-16,0 0-3 16,90 0 19-16,-36 0-6 15,13-6-45-15,5-7-9 16,25-7-114-16,-28 5-125 15,4 0-312-15</inkml:trace>
  <inkml:trace contextRef="#ctx0" brushRef="#br0" timeOffset="46873.752">14337 13406 441 0,'0'0'383'15,"0"0"-220"-15,0 0-69 16,0 0 75-16,0 0-15 16,0 0-58-16,0 0-54 15,28-5-28-15,5-3-12 0,0 0-1 16,9-1-1-1,1 2-14-15,-1 2-39 0,-12 3-77 16,3 0-57-16,-6 2-8 16,-9 0-54-16,-2 0-84 0</inkml:trace>
  <inkml:trace contextRef="#ctx0" brushRef="#br0" timeOffset="47092.236">14265 13553 611 0,'0'0'336'15,"0"0"-236"-15,0 0-33 16,0 0 79-16,0 0-22 0,0 0-61 16,0 0-44-16,42 2 16 15,-2-2-5-15,11 0-27 16,9-8-3-16,28-17-139 15,-13 2-241-15,-11-1-585 0</inkml:trace>
  <inkml:trace contextRef="#ctx0" brushRef="#br0" timeOffset="81343.929">13462 9507 863 0,'0'0'283'0,"0"0"-193"15,0 0-90-15,0 0 0 16,0 0-1-16,0 0-15 15,-21 58 16-15,21-8 17 16,-6 16 7-16,-3 9 14 0,0 8-6 16,0 1-13-1,0 2 2-15,3 1-5 0,-9-3-1 16,9-4-9-16,-3-5-6 16,-3-12 1-16,9-7-1 15,-7-10 0-15,7-13 0 16,-6-11-85-16,-6-15-114 15,6-7-100-15,-9 0-78 0</inkml:trace>
  <inkml:trace contextRef="#ctx0" brushRef="#br0" timeOffset="81664.842">13064 10099 1050 0,'0'0'212'0,"0"0"-182"16,0 0-1-16,0 0-2 16,0 0-26-16,0 0-1 15,0 0 29-15,54 144-6 16,-33-84-7-16,9 4 0 16,-5 2-3-16,-4-6-4 15,3-5-8-15,-6-7 6 16,0-14 6-16,-3-9 19 15,6-7 13-15,-6-16-10 16,3-2 14-16,4-2 55 16,5-31 16-16,15-17-34 0,9-14-49 15,4-11-37 1,5-2-49-16,6-25-90 0,-5 20-168 16,-22 16-740-16</inkml:trace>
  <inkml:trace contextRef="#ctx0" brushRef="#br0" timeOffset="103081.905">3424 15009 856 0,'0'0'225'0,"0"0"-225"0,0 0-24 15,0 0 24-15,0 0 11 16,0 158 20-16,0-89-7 16,12 5 8-16,6 1 4 15,-12 3 11-15,15-9-13 16,-15-5-19-16,12-7-14 16,-9-13 5-16,3-9-6 15,-2-14-15-15,-1-11-98 16,6-13-147-16,0-21 17 15,6-9-360-15</inkml:trace>
  <inkml:trace contextRef="#ctx0" brushRef="#br0" timeOffset="103297.164">3638 15132 933 0,'0'0'262'0,"0"0"-201"16,0 0-52-16,0 0-2 15,0 0-7-15,0 0 29 16,27 125-1-16,-6-65-11 16,-9 8-16-16,10 4 11 15,-4 0-12-15,-3-6-9 16,-9-12-50-16,0-6-93 16,-6-6-67-16,0-14-59 15,-18-14-325-15</inkml:trace>
  <inkml:trace contextRef="#ctx0" brushRef="#br0" timeOffset="103477.664">3418 15655 856 0,'0'0'361'0,"0"0"-209"16,0 0-127-16,0 0 14 16,0 0-5-16,0 0-33 15,0 0 15-15,90-30 10 16,-44 15 0-16,5-5-26 15,3-5-28-15,25-24-117 16,-16 8-123-16,-15 0-253 0</inkml:trace>
  <inkml:trace contextRef="#ctx0" brushRef="#br0" timeOffset="103892.892">3937 15217 1101 0,'0'0'322'0,"0"0"-244"15,0 0-76-15,0 0 16 16,0 0-12-16,0 0 3 16,24 128 0-16,-9-72-2 15,12 0-7-15,-9 1 0 16,7-9 0-16,-16-13-11 16,12-9-39-16,-12-9-60 15,-6-14-6-15,9-3 69 16,-3-1 47-16,-3-25 14 0,6-2-13 15,-3-3 5-15,0 4 27 16,6 9 33-16,-12 9 3 16,3 9-51-16,0 0-18 15,6 0-9-15,7 13 2 16,2 1 6-16,3-3 2 16,-9-3-1-16,-3-8 0 15,6 0 15-15,-9-13 88 16,-3-20-1-16,3-9-60 15,-6-10-28-15,-3-3-8 16,0 1-6-16,0 3-34 16,0 8-13-16,0 10-60 15,0 13-185-15,0 9-384 0</inkml:trace>
  <inkml:trace contextRef="#ctx0" brushRef="#br0" timeOffset="105093.645">4779 15542 1250 0,'0'0'293'15,"0"0"-242"-15,0 0-26 16,0 0 33-16,0 0-58 15,0 0-23-15,0 0-69 16,54-100 25-16,-48 67 38 0,0 3 12 16,-6 7-12-16,0 10 19 15,0 2 10-15,-6 7 26 16,-6 4-10-16,-9 0-12 16,15 17-4-16,-15 12-18 15,15 8 18-15,-3 4 0 16,9 1-1-16,0-9 0 15,0-7-18-15,3-11 3 16,9-12-4-16,9-3 8 16,12-9 12-16,-3-26-24 15,4-13-59-15,2-9-114 16,-18-9 59-16,-3 1 64 0,-15 4 42 16,0 2 32-16,-9 6 62 15,-6 12 89-15,-12 10 28 16,9 12-37-16,3 8-62 15,3 7-18-15,5 4-12 16,4 0-50-16,-3 14-6 16,6 19-12-16,0 13 8 15,0 13 10-15,6 5 0 16,16-1 1-16,2-3-1 16,3-7-1-16,15-11-7 15,-6-12-31-15,-2-10-9 16,5-14 9-16,-3-6-22 15,-9-6-50-15,0-20-54 16,-6-4 117-16,-8-1 38 16,-13 5 10-16,0 5 140 0,0 5 21 15,0 11-10-15,0 3-45 16,-13 2-48-16,7 0-55 16,-3 12-3-16,-3 11-16 15,9 4-13-15,3 1 8 16,0-5-24-16,0-6-27 15,24-11-37-15,4-6-5 16,5-6-18-16,0-23-65 16,6-7-26-16,-15 0 91 15,4 7 132-15,-16 7 55 16,-6 9 128-16,-3 9 31 16,-3 4-35-16,0 0-84 15,0 0-49-15,0 10-37 0,6 8 1 16,-3 5 4-16,6 2-13 15,0-5 10-15,0-4-5 16,-6-3-6-16,0-9-43 16,6-4-7-16,-9 0 30 15,9 0 20-15,-9 0 11 16,9-11 6-16,0 0 16 16,0-1 2-16,0 1 4 15,-9 1-5-15,6 4-4 16,6 0-24-16,-6 3-6 15,-3 0-2-15,3-2-5 16,4-1-5-16,-1-2 5 16,0-1 7-16,-3-2 0 0,6 2 0 15,-9 3 0 1,3 4 0-16,0 2-7 0,6 0 2 16,6 4 5-16,0 9 9 15,-6 5-7-15,3 1 7 16,0-8-8-16,-3 0 6 15,-3-9-1-15,-2-2 13 16,-7 0 39-16,12-10 12 16,-6-12-44-16,3 2-26 15,-3 2-10-15,6 6 3 16,-3 9 1-16,-3 3-30 16,12 0 11-16,3 15 21 15,0 3 3-15,9 1 1 16,-2-5 0-16,5-5-57 0,0-14-50 15,-9-17-110-15,0-7-291 16</inkml:trace>
  <inkml:trace contextRef="#ctx0" brushRef="#br0" timeOffset="105708.428">5977 15304 916 0,'0'0'303'16,"0"0"-238"-16,0 0-28 16,0 0 44-16,0 0-43 15,0 0-24-15,0 0-8 16,45-35-6-16,-35 11-10 15,5 1-16-15,-15 0-45 16,0 1 41-16,0 11 30 16,0 3 36-16,0 8 25 15,-15 0-20-15,5 0-40 16,-8 19-1-16,9 9-17 16,9 6 17-16,0 2-1 15,0-1 1-15,0-6-1 16,9-6-13-16,9-9-9 0,7-11-6 15,2-3 13 1,-9-1-16-16,9-21-45 0,0-8-29 16,0 0 24-16,-15 3 63 15,10 8 19-15,-16 7 45 16,-3 7 45-16,-3 5-27 16,9 0-48-16,-9 3-9 15,9 11 17-15,0 3 3 16,-9-6-6-16,12 0-8 15,-6-9-12-15,3-2-52 16,-3 0 21-16,6-9 15 16,12-13 15-16,-12 1-22 15,6 4 19-15,0 5 4 16,-2 7 11-16,2 5 4 0,0 0-14 16,-3 5 0-16,12 7 5 15,-6-1-6-15,-3-6-20 16,0-7-98-16,-3-18-98 15,-5-10-301-15</inkml:trace>
  <inkml:trace contextRef="#ctx0" brushRef="#br0" timeOffset="105896.857">6448 14708 728 0,'0'0'564'15,"0"0"-437"-15,0 0-79 0,0 0 36 16,0 0-65-1,0 0-13-15,0 111 7 16,15-46 15-16,-6 7-6 0,3 4-6 16,3-3-16-16,-6-7-19 15,0-9-121-15,0-21-345 16,-9-16-104-16</inkml:trace>
  <inkml:trace contextRef="#ctx0" brushRef="#br0" timeOffset="106242.391">6454 15156 857 0,'0'0'671'16,"0"0"-547"-16,0 0-104 15,0 0 21-15,0 0-41 16,0 0-4-16,0 0-104 0,151-99-1 16,-124 74 48-16,0 5 7 15,-9 2-53-15,-9 11 72 16,-9 5 35-16,0 2 58 15,-9 0-6-15,-3 13-15 16,0 8 16-16,3 3 8 16,-3 3-30-16,12-4-15 15,0 0-16-15,21-1-9 16,3-7-16-16,13-2 11 16,-1-2 13-16,-9-2-1 15,-12 2 2-15,3 2-3 16,-18 2 3-16,0 5 35 15,-27 7 16-15,-6 1-41 16,-31-11-10-16,22-6-179 16,0-11-539-16</inkml:trace>
  <inkml:trace contextRef="#ctx0" brushRef="#br0" timeOffset="109314.883">8368 14729 818 0,'0'0'315'0,"0"0"-201"15,0 0-108-15,0 0 6 16,0 0-12-16,0 0 0 15,3 83 2-15,12-28 21 16,-3 13 27-16,3 4 1 16,-6 5-19-16,0-3-1 15,0-7-7-15,0-7-15 16,-9-8-7-16,9-15-2 16,-9-13-9-16,0-10-84 0,0-14-143 15,0-5-99 1,-9-18-311-16</inkml:trace>
  <inkml:trace contextRef="#ctx0" brushRef="#br0" timeOffset="109642.312">8262 14851 757 0,'0'0'351'0,"0"0"-286"15,0 0-59-15,0 0-6 16,0 0 23-16,0 0-12 0,0 0-10 16,-79 86 1-1,70-76 5-15,9-7 21 0,0-3 14 16,0 0 5-16,9-5 17 16,10-15-36-16,14-8-28 15,-3-8-6-15,3 3-10 16,3 6-10-16,-2 11 11 15,-4 11 5-15,3 5-9 16,0 11 1-16,12 17 12 16,-5 0-1-16,17 6-43 15,-12-9-164-15,-9-12-378 0</inkml:trace>
  <inkml:trace contextRef="#ctx0" brushRef="#br0" timeOffset="129974.602">28508 11968 123 0,'0'0'249'15,"0"0"-103"-15,0 0-9 0,0-17 3 16,-6 13 32 0,6-1 16-16,0 4-23 0,-3-1-39 15,3 2-27 1,0 0-25-16,0 0-20 0,0 0-29 15,0 0-19-15,0 0-6 16,0 2-15-16,0 23-8 16,0 16 14-16,0 14 9 15,0 17 2-15,-9 7-1 16,6 1 0-16,-3-7 1 16,-4-8-2-16,4-11 0 15,-3-14-35-15,6-8-76 0,3-11-76 16,0-21-119-1,3 0-62-15,16-3-200 0</inkml:trace>
  <inkml:trace contextRef="#ctx0" brushRef="#br0" timeOffset="130155.012">28728 11994 679 0,'0'0'291'0,"0"0"-149"16,0 0-52-16,0 0-90 15,0 0-15-15,0 0 15 16,0 0 31-16,60 140-12 16,-38-78-18-16,-16 1-1 0,12-4-3 15,-9-11-57-15,-9-2-74 16,0-13-125-16,0-14-148 0</inkml:trace>
  <inkml:trace contextRef="#ctx0" brushRef="#br0" timeOffset="130327.799">28490 12316 879 0,'0'0'308'15,"0"0"-256"-15,0 0-52 16,0 0 0-16,0 0 23 16,0 0 51-16,141-4-36 15,-89-1-24-15,5-4-14 16,28-15-72-16,-19 4-205 15,-6-3-341-15</inkml:trace>
  <inkml:trace contextRef="#ctx0" brushRef="#br0" timeOffset="130741.691">29075 12053 978 0,'0'0'156'16,"0"0"-154"-16,0 0-1 15,0 0 44-15,0 107 20 16,0-65-23-16,9 2-20 16,6-3-15-16,-6-4 2 15,-6-9-9-15,3-9-3 16,3-9-62-16,-6-7-54 0,3-3 45 16,4-12 58-1,2-15 16-15,3-9-26 0,-6 1 26 16,0 7 9-16,0 8 32 15,-3 11 21-15,12 9-59 16,-9 0-3-16,9 18-10 16,-3 12 10-16,9-1 7 15,4 3 3-15,-4-10-1 16,0-7 1-16,-6-12-10 16,0-3 80-16,-3-15 40 15,6-24-24-15,0-14-61 16,-15-10-16-16,4 1-12 15,-10 2-7-15,0 15-6 16,0 15-42-16,0 15-106 0,0 12-370 0</inkml:trace>
  <inkml:trace contextRef="#ctx0" brushRef="#br0" timeOffset="132941.926">30243 11689 907 0,'0'0'130'16,"0"0"-79"-16,0 0-4 15,0 0-37-15,0 0-10 0,0 0-7 16,-133-27-11-16,115 65 11 16,-9 17 7-16,9 18 0 15,9 13 0-15,0 7 1 16,9 1-1-16,0-8-26 16,0-7-18-16,0-14-14 15,0-6-67-15,0-16-53 16,0-18-321-16</inkml:trace>
  <inkml:trace contextRef="#ctx0" brushRef="#br0" timeOffset="133874.785">29905 12200 988 0,'0'0'222'0,"0"0"-185"15,0 0-27-15,0 0-7 16,0 0-3-16,127-52-19 15,-73 34-95-15,-6-3-51 16,1-2-69-16,-7-5 42 16,-15 5-21-16,-15 2 158 15,-6 8 55-15,-6 4 170 16,0 7 54-16,0 2-55 16,-12 0-74-16,0 9-37 15,-9 11-22-15,3 7 3 16,-6 0-24-16,9-3-15 15,12-1-1-15,3-7-18 16,0-4-31-16,9-2-5 16,12-3 26-16,9-3-20 0,-3-1-45 15,0 0 22-15,-2 3 21 16,-10 2 25-16,6 3 15 16,-12 3-2-16,0 1 7 15,3 0 6-15,-6-4 9 16,3-1 0-16,3-9-9 15,0-1 0-15,9 0 0 16,-3-20 0-16,10-4 8 16,-10 2-7-16,0 3 54 15,-6 7 72-15,-12 6 38 0,3 6-57 16,-3 0-95 0,9 0-13-16,-9 12 0 0,9 6 10 15,0 2 2-15,-3-4 0 16,12-6-12-16,0-8 0 15,0-2-15-15,0-6-57 16,-2-16-65-16,-1-7-19 16,-9-1 79-16,-6 6 77 15,0 3 55-15,-9 9 34 16,-15 10-21-16,2 2-26 16,-8 0 4-16,6 12 11 15,3 6-21-15,6-3-18 16,12-1-18-16,3-3-13 15,0-4-58-15,18-6 57 16,15-1 1-16,3 0 1 0,1-6-83 16,-7-3 34-1,0 4 28-15,-3 5 33 0,-12 0-21 16,-6 14 21-16,0 8 30 16,-9 3 15-16,12-2-8 15,-6-5-9-15,-6-5-14 16,9-7-7-16,-3-6-5 15,7 0 5-15,2-13 54 16,6-9-53-16,3 0 2 16,-6 3-7-16,3 5 42 15,-6 10 4-15,-3 4-49 16,0 0-4-16,13 12-3 16,-4 9 7-16,-6-2 11 0,9 3-9 15,-9-6 8 1,0-6-10-16,0-3 0 15,0-7-42-15,9 0-16 0,-5 0-17 16,8-4-54-16,-6-5-51 16,-3 1-201-16</inkml:trace>
  <inkml:trace contextRef="#ctx0" brushRef="#br0" timeOffset="134578.649">31194 12250 603 0,'0'0'260'16,"0"0"-126"-16,0 0 28 15,0 0-33-15,0 0-9 16,0 0-66-16,0 0-54 16,48-81 9-16,-27 66 4 15,-6 3-13-15,6 10-3 16,-2 2-10-16,-1 5-21 16,-3 22 2-16,-6 5 9 15,6 3-7-15,-6-2-2 16,0-1-70-16,-3-12-181 15,6-12-603-15</inkml:trace>
  <inkml:trace contextRef="#ctx0" brushRef="#br0" timeOffset="134892.366">32042 11733 1185 0,'0'0'290'0,"0"0"-285"15,0 0-5-15,0 0-6 16,0 0 6-16,24 135 1 16,-15-80-1-16,-6-1-10 15,-3 7-93-15,0-17-107 16,0-14-186-16</inkml:trace>
  <inkml:trace contextRef="#ctx0" brushRef="#br0" timeOffset="135142.298">31945 11711 1295 0,'0'0'176'0,"0"0"-115"15,0 0-40-15,0 0-10 16,0 0 6-16,160-11-17 16,-105 38 0-16,-10 9-26 15,-3 9-9-15,-21 9 0 16,-15 5-17-16,-6 1 18 15,-21 0 4-15,-27-6 16 16,0-9 14-16,-7-7 1 16,7-12 0-16,9-11-1 15,18-15-130-15,15 0-145 0,6-21-520 16</inkml:trace>
  <inkml:trace contextRef="#ctx0" brushRef="#br0" timeOffset="135426.177">32317 12068 725 0,'0'0'222'0,"0"0"-128"16,0 0-11-16,0 0 1 15,0 0 1-15,0 0-59 16,0 0-26-16,114-66-81 16,-71 36-85-16,-13-6-35 15,-12 6 12-15,-6 5 189 16,-12 8 17-16,0 9 192 15,0 8-29-15,-15 0-102 16,-12 12-42-16,3 17 3 0,-4 7-7 16,13 5-16-16,3-1-16 15,12-5 0-15,0-5-13 16,27-12-41-16,34-18-41 16,-13 0-129-16,9-23-505 0</inkml:trace>
  <inkml:trace contextRef="#ctx0" brushRef="#br0" timeOffset="135584.162">32730 11934 633 0,'0'0'374'0,"0"0"-270"15,0 0-42-15,0 0-4 16,0 0 4-16,0 0-21 0,0 0-28 16,-48 101-13-16,48-90-36 15,6-8-36-15,24-3 6 16,21-6-59-16,-5-17-154 15,-4 4-331-15</inkml:trace>
  <inkml:trace contextRef="#ctx0" brushRef="#br0" timeOffset="135787.75">32902 11966 22 0,'0'0'368'0,"0"0"-136"15,0 0-111-15,0 0-75 16,0 0 41-16,0 0 1 16,0 0-17-16,9 75-33 15,3-64 4-15,12-7 7 16,1-4-48-16,2 0-1 15,0-21-39-15,-9-4-35 16,0-1 35-16,-12 2 39 16,-6 3 81-16,0 5 28 0,-9 7-50 15,-15 7-59-15,-3 2-16 16,-9 2-104-16,8 17-118 16,4-1-152-16</inkml:trace>
  <inkml:trace contextRef="#ctx0" brushRef="#br0" timeOffset="136308.131">33156 11922 1300 0,'0'0'208'16,"0"0"-118"-16,0 0-48 15,0 0-31-15,0 0-11 0,0 0-32 16,0 0-10-1,-52 66 4-15,52-46-18 0,0-1-21 16,18-8-20-16,7-11 26 16,5 0 42-16,3-21-34 15,3-19-106-15,-3-9 23 16,-11-11 8-16,-7-7-34 16,-6-7 64-16,-9-3 108 15,-9 5 154-15,-6 8 50 16,-1 18 121-16,4 13-60 15,0 15-117-15,3 18-96 16,3 0-52-16,-3 32-72 0,0 22 35 16,3 14 24-16,3 17 13 15,3 2 0-15,0-4-5 16,9-12-21-16,24-15-8 16,-3-15 7-16,7-16 27 15,-1-15 1-15,3-10 24 16,-6-12-25-16,-5-17-76 15,2 1-31-15,-18 4 107 16,-6 9 91-16,-6 10 63 16,0 5-86-16,0 0-68 15,-9 25 0-15,0 9 0 16,3 5 25-16,6 3-25 16,33-12-35-16,12-12-81 0,3-18-128 15</inkml:trace>
  <inkml:trace contextRef="#ctx0" brushRef="#br0" timeOffset="137415.29">30554 10303 1181 0,'0'0'175'0,"0"0"-99"16,0 0-76-16,0 0-23 15,0 0-1-15,0 0 16 16,-9 136 8-16,0-66 12 16,-3 7-2-16,0-3 0 15,0-8-8-15,6-11-2 16,3-11-34-16,-3-15-142 16,6-11-129-16,0-17-346 0</inkml:trace>
  <inkml:trace contextRef="#ctx0" brushRef="#br0" timeOffset="137775.879">30569 10316 1124 0,'0'0'162'16,"0"0"-104"-16,0 0-21 16,0 0-4-16,0 0 13 15,0 0-34-15,136-23-12 16,-109 44-28-16,-3 8-19 15,-15 5-36-15,0 4 0 16,-9-2-17-16,0 2 21 16,-27-7 21-16,-12-7 12 15,3-6 21-15,-4-12 2 0,4-3 23 16,12-3 9 0,6 0 33-16,9 0-9 0,9 0-4 15,0 0-29-15,0 10-34 16,9 11 34-16,15 7 16 15,3 5 20-15,4 1-14 16,-4-1-16-16,6-7-5 16,0-2-1-16,15-11-32 15,-5-4-115-15,2-9-240 0</inkml:trace>
  <inkml:trace contextRef="#ctx0" brushRef="#br0" timeOffset="137972.314">31076 10371 660 0,'0'0'733'0,"0"0"-630"15,0 0-103-15,0 0-16 16,0 0 16-16,0 0 15 16,-9 158 8-16,18-93-8 15,-6-1-8-15,-3-5-6 16,0-11-1-16,0-13-34 15,0-15-127-15,0-9-120 16,0-11-79-16</inkml:trace>
  <inkml:trace contextRef="#ctx0" brushRef="#br0" timeOffset="138121.64">30989 10323 914 0,'0'0'235'16,"0"0"-97"-16,0 0-83 0,0 0-35 15,0 0 15-15,0 0-14 16,132-6-21-16,-68 6-41 16,-13 0-115-16,-12 6-191 0</inkml:trace>
  <inkml:trace contextRef="#ctx0" brushRef="#br0" timeOffset="138308.725">31004 10621 1005 0,'0'0'198'0,"0"0"-107"0,0 0-91 15,0 0 7-15,0 0 47 16,133 30-7-16,-43-30-47 16,-2 0-202-16,-16 0-380 0</inkml:trace>
  <inkml:trace contextRef="#ctx0" brushRef="#br0" timeOffset="139007.961">29818 12646 675 0,'0'0'301'15,"0"0"-123"-15,0 0 6 16,0 0-70-16,0 0-46 16,0 0-44-16,0 0 14 15,187 0 17-15,-45 0-20 16,81-9-7-16,21-4-15 15,-5 6 3-15,-34 2 7 16,-75 5-23-16,-43 0-15 16,-26 0-127-16,-10 0-78 15,-15 0-95-15,-6 0-96 0</inkml:trace>
  <inkml:trace contextRef="#ctx0" brushRef="#br0" timeOffset="139271.137">29999 12737 633 0,'0'0'616'15,"0"0"-516"-15,0 0-21 16,0 0-20-16,0 0 23 0,0 0 44 15,190 6-48 1,-60-6-34-16,51-3 6 0,15-18-10 16,-36 2-26-16,-42 4-14 15,-34 6-88-15,-33 3-138 16,-5-2-379-16</inkml:trace>
  <inkml:trace contextRef="#ctx0" brushRef="#br0" timeOffset="157408.808">7378 3438 937 0,'0'0'149'15,"0"0"-131"-15,0 0-18 0,0 0 74 16,0 0-17-16,6-112-27 16,-6 104-17-16,0 3-4 15,0 4 11-15,0 1-12 16,0 0-8-16,0 0-22 16,0 0-11-16,12 8-21 15,-6 10 24-15,3 8 24 16,3 2 6-16,3 7 13 15,-6 2 0-15,12-1-2 16,-6 2-4-16,-6-3-7 16,0-6-6-16,-3-2-33 0,-6-5-74 15,0 1-64-15,0-5-58 16,0-7-180-16</inkml:trace>
  <inkml:trace contextRef="#ctx0" brushRef="#br0" timeOffset="157585.96">7323 3816 646 0,'0'0'303'15,"0"0"-215"-15,0 0-15 16,0 0 28-16,0 0 15 16,0 0-35-16,0 0-20 15,73 2 7-15,-31-2-20 16,3-13-48-16,43-17-37 15,-16 1-226-15,-2-1-543 0</inkml:trace>
  <inkml:trace contextRef="#ctx0" brushRef="#br0" timeOffset="159087.019">12460 3379 208 0,'0'0'803'0,"0"0"-622"15,0 0-117-15,0 0 50 16,0 0-3-16,0 0-11 15,0-8-29-15,0 3-24 16,0-7-8-16,0-2-27 16,9-5-3-16,0-3-9 15,0 0-2-15,9-1-9 16,-12 2 2-16,7 8 6 16,-4-1 3-16,-3 6-15 15,-6 4 3-15,0 2-2 0,0 2-10 16,0 0-15-1,0 0-13-15,9 2-12 0,-9 15 10 16,9 7 29-16,0 11 25 16,-3 7 0-16,9 0 1 15,-3 7 0-15,0-5-1 16,6-2 1-16,-9-3 0 16,9-9-2-16,-15-1-13 15,9-8-31-15,-9-6-29 16,4-8-68-16,-4 0-76 15,-3-5-87-15,0-2-311 0</inkml:trace>
  <inkml:trace contextRef="#ctx0" brushRef="#br0" timeOffset="159260.581">12566 3697 684 0,'0'0'191'16,"0"0"-138"-16,0 0 37 15,0 0-11-15,0 0 41 16,0 0-18-16,0 0-25 16,136-11-44-16,-25-24-33 15,-11 1-207-15,-13-1-451 0</inkml:trace>
  <inkml:trace contextRef="#ctx0" brushRef="#br0" timeOffset="160892.247">18623 3338 747 0,'0'0'322'16,"0"0"-186"-16,0 0-39 15,0 0 6-15,0 0 22 0,0 0-21 16,0 0-41 0,9-14-35-16,0-5-3 0,3-6-18 15,4-1-2-15,-1-2-5 16,-3 4-10-16,6 3-2 15,-9 3-3-15,-3 3 14 16,3 7 0-16,-9 5 0 16,0 3 0-16,0 0-20 15,3 0-35-15,0 10 5 16,12 15 29-16,0 5 15 16,-3 9 0-16,3 5-3 15,3 2 10-15,-9 1 0 16,7 0 0-16,-4-5 0 15,-3 1 0-15,-6-8-10 16,3-7-16-16,0-5-29 0,-6-8-60 16,0-3-85-16,0-6-36 15,-12-2-18-15,0-4-129 0</inkml:trace>
  <inkml:trace contextRef="#ctx0" brushRef="#br0" timeOffset="161048.16">18714 3674 454 0,'0'0'296'16,"0"0"-165"-16,0 0-40 16,0 0 8-16,0 0 5 15,0 0-4-15,0 0-45 16,51 0 26-16,-15-6-26 16,46-18-55-16,-7-2-90 15,-2 1-293-15</inkml:trace>
  <inkml:trace contextRef="#ctx0" brushRef="#br0" timeOffset="162721.209">22912 3224 788 0,'0'0'351'0,"0"0"-261"16,0 0-32-16,0 0 7 15,0 0 26-15,0-109-9 16,0 85-60-16,0 1-12 16,9 2 19-16,0 3-3 15,0 2 5-15,-3 4-20 16,6-1-11-16,-6 4-1 16,0 2 1-16,-3 3 0 15,-3 2 1-15,0 2-1 16,0 0-1-16,0 0-14 15,9 2-25-15,1 18-4 16,-1 9 18-16,-3 7 25 0,18 11 1 16,-9 0 1-16,0 2 1 15,3-1-1-15,-6 0 6 16,3-3-6-16,-6-7-1 16,-3-5 0-16,-6-5-1 15,12-11-15-15,-12-6-42 16,0-3-49-16,0-3-45 15,0-5-52-15,0 0-20 16,0 0-94-16</inkml:trace>
  <inkml:trace contextRef="#ctx0" brushRef="#br0" timeOffset="162902.308">22972 3511 684 0,'0'0'240'15,"0"0"-112"-15,0 0-35 16,0 0-15-16,0 0 39 16,0 0-53-16,0 0-17 15,145-14-47-15,-51-9-2 16,-13 5-172-16,-11-2-346 0</inkml:trace>
  <inkml:trace contextRef="#ctx0" brushRef="#br0" timeOffset="164299.518">26941 3120 1160 0,'0'0'171'15,"0"0"-61"-15,0 0-10 16,0 0-34-16,0 0-9 15,0 0-47-15,0 0-9 16,49-86-1-16,-37 73 1 16,-3 4 8-16,-3-1-9 0,-3 9 1 15,-3-1-1 1,0 2-7-16,0 0-5 0,0 0-3 16,0 2-22-16,9 14-3 15,0 8 23-15,0 11 16 16,6 8-1-16,-6 1 2 15,0 6 0-15,9-4 2 16,-9 0-2-16,0-2 0 16,-6-8 0-16,6-4-10 15,-3-8-13-15,-3-5-35 16,-3-5-51-16,0-4-61 16,0-8-77-16,0-2-23 15,0 0-333-15</inkml:trace>
  <inkml:trace contextRef="#ctx0" brushRef="#br0" timeOffset="164554.852">26990 3550 763 0,'0'0'224'15,"0"0"-84"-15,0 0-43 16,0 0 3-16,0 0 31 16,0 0-70-16,0 0-38 15,12 0-10-15,15 0 19 16,9 0 4-16,15-5-33 16,13-6-3-16,32-7-125 0,-20 1-217 15,-7-2-342-15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9-19T03:26:21.6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7015 3606 1013 0,'0'0'289'16,"0"0"-186"-16,0 0-80 15,0 0 31-15,0 0 9 16,0 0-18-16,19 12-39 16,5-7 8-16,21 1 47 15,18 0 15-15,4 0-16 16,23 3-19-16,4-3-6 0,-4-3-16 15,4 1-10 1,-13-2-9-16,-17 1-13 0,-4-1-53 16,-18-2-24-16,-8 0-60 15,-25 0-81-15,-3 0-125 16,-6-8-39-16</inkml:trace>
  <inkml:trace contextRef="#ctx0" brushRef="#br0" timeOffset="300.944">7670 3504 734 0,'0'0'323'0,"0"0"-219"16,0 0-33-16,0 0 5 16,0 0-17-16,0 0-37 0,0 0-15 15,43 0 12-15,-22 2 11 16,12 10-12-16,3-2-17 15,-6 1 0-15,-2 2 0 16,2 2-2-16,-12 0 0 16,-3 0 0-16,3 0 0 15,-18 2 0-15,0 2 1 16,-18 3 20-16,-15 6 9 16,-25 10-10-16,-17 2-18 15,-31 20-1-15,25-8-122 16,11-12-272-16</inkml:trace>
  <inkml:trace contextRef="#ctx0" brushRef="#br0" timeOffset="1818.526">3931 4659 705 0,'0'0'254'15,"0"0"-167"-15,0 0-28 0,0 0 14 16,0 0-37-1,0 0-36-15,0 0-4 0,-6 26 4 16,6 5 43-16,0 11 16 16,0 6-10-16,0 9 9 15,6 8-19-15,-3 3-4 16,3 4-13-16,3-2-7 16,0-5-8-16,-6-8-6 15,0-9-1-15,9-9-40 16,-12-13-59-16,0-13-118 15,0-8-84-15,0-5-37 0</inkml:trace>
  <inkml:trace contextRef="#ctx0" brushRef="#br0" timeOffset="2083.75">3871 5171 620 0,'0'0'339'0,"0"0"-183"16,0 0-97-16,0 0 40 15,0 0-30-15,0 0-47 16,0 0-21-16,0 32 23 16,6-4 33-16,6 1-8 15,3 4-4-15,-15-4-26 16,12-3-4-16,-3-5-1 16,-3-7 10-16,-3-6-7 15,0-5 8-15,-3-3 8 16,12 0 11-16,0-12 7 15,12-20-15-15,3-10-36 16,34-41-92-16,-19 10-167 0,6 6-542 16</inkml:trace>
  <inkml:trace contextRef="#ctx0" brushRef="#br0" timeOffset="5671.347">4169 5714 360 0,'0'0'751'0,"0"0"-573"16,0 0-123-16,0 0 54 15,0 0-5-15,0 0-27 16,6 0-42-16,18-6-16 16,10 0 13-16,11-3 1 15,0-2-7-15,7-2-17 16,8 0-9-16,-6 4-9 16,-8 1-51-16,-1 2-64 0,-12 6-52 15,-18 0-96-15,-9 0-97 16,-6 6-212-16</inkml:trace>
  <inkml:trace contextRef="#ctx0" brushRef="#br0" timeOffset="5901.616">4365 5773 451 0,'0'0'293'0,"0"0"-134"16,0 0 39-16,0 0-7 15,0 0-72-15,0 0-67 16,0 0-9-16,0 0-18 15,0 6-7-15,10 6-18 16,-1 7 3-16,-3 10 9 0,6 7-12 16,-3 6 1-1,6 0-1-15,-3 0-47 0,-6 0-26 16,-6-6-69-16,0 6-57 16,0-12-91-16,0-6-121 15</inkml:trace>
  <inkml:trace contextRef="#ctx0" brushRef="#br0" timeOffset="6099.361">4227 6239 523 0,'0'0'654'0,"0"0"-478"16,0 0-116-16,0 0 28 0,0 0-11 15,0 0-6 1,0 0-16-16,138-15-28 15,-74 1-11-15,-1-1-16 0,-2 3-28 16,2 0-87-16,-3 1-113 16,-17 2-323-16,-7 1-274 0</inkml:trace>
  <inkml:trace contextRef="#ctx0" brushRef="#br0" timeOffset="6350.615">4833 5902 971 0,'0'0'501'0,"0"0"-376"16,0 0-69-16,0 0 13 15,0 0-43-15,0 0-25 16,0 0 24-16,49 101-10 15,-34-59-15-15,3 0-18 16,9 7-109-16,-18-14-223 16,15-11-628-16</inkml:trace>
  <inkml:trace contextRef="#ctx0" brushRef="#br0" timeOffset="10304.162">6351 6826 1038 0,'0'0'220'0,"0"0"-178"15,0 0 20-15,0 0 11 16,0 0-15-16,121-147-35 15,-79 97-14-15,-14-2-8 16,8 2 44-16,-15-2-18 16,-3 2-19-16,-9 4-6 15,-3 8 5-15,-6 9-5 16,0 8-2-16,0 8-10 16,0 7-19-16,0 6-50 15,0 0-78-15,0 0-119 16,0 21-15-16,-6 4 58 0,-3-4-279 0</inkml:trace>
  <inkml:trace contextRef="#ctx0" brushRef="#br0" timeOffset="10582.243">6448 6434 821 0,'0'0'272'0,"0"0"-220"16,0 0-16-16,0 0 19 16,0 0-42-16,0 0-13 0,124-89-24 15,-100 74 13-15,-6 8 11 16,-6 1 1-16,-6 6 8 16,12 0-9-16,-9 1 1 15,9 20 17-15,-3 3 15 16,13 5 9-16,-7 2-24 15,-6 1-18-15,12 2-60 16,0-9-141-16,0-9-383 0</inkml:trace>
  <inkml:trace contextRef="#ctx0" brushRef="#br0" timeOffset="12034.29">8911 6888 582 0,'0'0'241'0,"0"0"-150"16,0 0 20-16,0 0 44 15,0 0-22-15,0 0-43 0,0 0-23 16,9 2 14-16,-3-2 9 16,3-7-8-16,0-11-35 15,9-12-31-15,0-6-9 16,0-9-7-16,10-9-6 16,-4-3-14-16,-9 0-7 15,0 0 7-15,-3 4 4 16,0 11 1-16,-3 9 2 15,-9 10-3-15,9 8-10 16,-9 8 10-16,0 5 0 16,0 2-34-16,0 0-44 15,0 2-67-15,0 10 31 16,0 4 60-16,0 3-8 16,0 1-35-16,0-3-60 15,0-7-79-15</inkml:trace>
  <inkml:trace contextRef="#ctx0" brushRef="#br0" timeOffset="12316.221">8941 6496 622 0,'0'0'311'15,"0"0"-200"-15,0 0-41 16,0 0 87-16,0 0-28 15,0 0-15-15,0 0-58 0,30-8-32 16,-12-10 5 0,9 3-19-16,1-4-9 0,-1 5 0 15,-6 4 6 1,0 7-7-16,-3 3-15 0,15 0 2 16,-15 2-3-16,4 15 3 15,-4 3-3-15,-3 2-4 16,3 5-21-16,3 3-81 15,3-8-171-15,0-9-383 0</inkml:trace>
  <inkml:trace contextRef="#ctx0" brushRef="#br0" timeOffset="13318.728">11506 6816 730 0,'0'0'377'0,"0"0"-241"15,0 0-86-15,0 0 74 16,0 0-35-16,0 0-21 16,0 0-28-16,0 3 5 15,10-3 22-15,5-18-13 0,3-9-32 16,6-11-21-1,-6-7 0-15,0-6 0 0,0-3-1 16,-3-2 0-16,-3 5 0 16,-3 6 0-16,-9 7 5 15,6 14 11-15,-6 9-6 16,0 8-1-16,0 5-9 16,0 2-11-16,0 0-26 15,0 0-36 1,0 0-45-16,0 9-45 0,-6 13-55 15,-9 2-83-15,3-5-253 0</inkml:trace>
  <inkml:trace contextRef="#ctx0" brushRef="#br0" timeOffset="13614.398">11425 6450 772 0,'0'0'352'15,"0"0"-255"-15,0 0-90 16,0 0 93-16,0 0-20 16,0 0-32-16,0 0-20 15,78-21-17-15,-41 4 4 16,-4 0-15-16,3 0 1 16,-9 2 0-16,-9 6 1 15,-3 0 5-15,7 7-6 16,-4 2-1-16,0 0-1 15,0 8-6-15,-3 13 1 0,12 2 6 16,-9 0-1-16,9 3-21 16,1 0-74-16,-7-7-170 15,0-6-287-15</inkml:trace>
  <inkml:trace contextRef="#ctx0" brushRef="#br0" timeOffset="14404.194">13486 6905 1023 0,'0'0'347'16,"0"0"-251"-16,0 0-29 16,0 0 55-16,0 0-52 15,0 0-64-15,0 0-6 16,55-97-7-16,-28 54 6 16,-3-5 1-16,3-5-7 15,-6-3-6-15,-3 1-9 16,-3 2 9-16,4 8 12 15,-10 8 1-15,-9 14 8 16,6 7 7-16,-6 11 4 0,0 3-19 16,0 2-6-16,0 0-39 15,0 0-16-15,0 15 31 16,0 1-10-16,-6 4-71 16,-15 9-105-16,8-6-63 15,-2-7-87-15</inkml:trace>
  <inkml:trace contextRef="#ctx0" brushRef="#br0" timeOffset="14766.028">13489 6470 373 0,'0'0'708'0,"0"0"-576"16,0 0-90-16,0 0 35 15,0 0-40-15,0 0-5 16,0 0-32-16,0 11 7 16,9-7 2-16,0 0 14 15,1-2-1-15,-1-2 1 16,15 0 2-16,3 0-5 16,9-15-8-16,-3-3-11 15,1 0 7-15,-7 0-8 16,3 1 2-16,-6 7-2 15,-15 4 0-15,9 4-7 16,0 2 5-16,-9 0-17 16,6 3-1-16,7 14 5 0,-4 1 15 15,-3 1 0 1,-3 1-26-16,12 1-108 0,-6-4-199 16,-9-5-407-16</inkml:trace>
  <inkml:trace contextRef="#ctx0" brushRef="#br0" timeOffset="17618.553">14787 6872 113 0,'0'0'535'0,"0"0"-408"15,0 0-56-15,0 0 47 16,0 0-5-16,0 0 4 16,0 0-52-16,0 0-36 15,12 0 10-15,3 0 18 16,3 0 7-16,10-4 8 0,8-10-12 15,18-8-19-15,10-8-16 16,8-7-5-16,3-4-10 16,4-4-10-16,2-5 0 15,-11-2-10-15,2-1-12 16,-8 3 2-16,-13 1 10 16,-9 3 10-16,-6 8 0 15,-14 3 3-15,-4 1-3 16,-3 8 0-16,-9 5-10 15,-6 6 4-15,12 5 5 16,-12 5-29-16,0 5-44 16,0 0-74-16,0 0-103 0,-18 11-87 15,9 2-204-15</inkml:trace>
  <inkml:trace contextRef="#ctx0" brushRef="#br0" timeOffset="17936.17">15505 6232 821 0,'0'0'260'0,"0"0"-183"16,0 0 26-16,0 0-8 15,0 0-48-15,0 0-17 16,0 0-24-16,58-10 6 15,-34 10-12-15,3 0 13 0,0 0-3 16,-3 0-9 0,1 0 5-16,-4 0-5 0,-3 0 9 15,3 8 4-15,-6 1-13 16,-6 7 10-16,-6 5 2 16,0 5 1-16,-3 7 5 15,0 6-4-15,9 4-15 16,3 4-67-16,-6-9-152 15,21-16-447-15</inkml:trace>
  <inkml:trace contextRef="#ctx0" brushRef="#br0" timeOffset="24842.655">6164 5488 590 0,'0'0'229'15,"0"0"-151"-15,0 0-63 0,0 0 6 16,0 0 7 0,0 0-8-16,-132 112 5 0,95-67-11 15,-11 6 16-15,0 0 2 16,2-1-22-16,13-5-10 15,3-7-15-15,3-10-50 16,21-11-79-16,6-9-87 16,0-8-154-16</inkml:trace>
  <inkml:trace contextRef="#ctx0" brushRef="#br0" timeOffset="25122.646">6677 5466 608 0,'0'0'201'16,"0"0"-174"-16,0 0-27 16,0 0 33-16,-114 123-5 15,62-72-9-15,-5 8-1 16,-9 0-3-16,2 2 25 15,1-7-12-15,9-7-17 16,-1-4-11-16,22-14-8 16,6-9-57-16,12-8-47 15,15-12-54-15,0 0-76 16,15-8-57-16</inkml:trace>
  <inkml:trace contextRef="#ctx0" brushRef="#br0" timeOffset="25375.007">7015 5511 396 0,'0'0'176'0,"0"0"-98"15,0 0 36-15,-163 134 6 16,103-83-26-16,0 5-48 15,-7 4-30-15,7-3-4 0,9-2-11 16,5-13 1 0,4-7-2-16,15-10-21 0,15-11-72 15,12-14-121-15,27 0-5 16,3-9 49-16</inkml:trace>
  <inkml:trace contextRef="#ctx0" brushRef="#br0" timeOffset="25624.737">7468 5494 639 0,'0'0'241'0,"0"0"-174"0,0 0-17 16,-136 85 50-16,64-31-10 15,-4 9-41-15,-5 7-27 16,-1 3-13-16,4-4-2 15,12-7-6-15,-1-11-1 16,13-8 0-16,21-15-14 16,2-8-40-16,25-8-70 15,6-12-119-15,28-1-62 16,8-19-3-16</inkml:trace>
  <inkml:trace contextRef="#ctx0" brushRef="#br0" timeOffset="25830.7">7532 5727 626 0,'0'0'193'0,"0"0"-139"16,0 0-5-16,-121 113 23 16,51-55-18-16,-8 7-31 15,9-7-15-15,5-3 1 16,10-13-7-16,18-7-2 15,11-11-26-15,25-17-114 16,0-7-120-16,13 0-67 0</inkml:trace>
  <inkml:trace contextRef="#ctx0" brushRef="#br0" timeOffset="26025.539">7734 5881 570 0,'0'0'263'0,"0"0"-152"16,0 0-26-16,-160 124 51 15,93-80-53-15,19-1-46 16,0-3-37-16,6-6-30 16,23-14-80-16,1-7-182 15,18-13-561-15</inkml:trace>
  <inkml:trace contextRef="#ctx0" brushRef="#br0" timeOffset="28170.004">7957 4251 540 0,'0'0'224'16,"0"0"-78"-16,0 0 8 16,0 0-13-16,0 0-24 15,0 0-30-15,0 0-35 16,21-33-36-16,-15 9-8 15,15-2 3-15,-15-2-1 16,16-4-10-16,-4 1 0 16,3 1 0-16,-6 4 0 15,-6 2 0-15,-3 9 1 16,3 6 6-16,-9 3 8 16,0 3 2-16,0 3-17 15,0 0-9-15,0 0-21 0,0 18 20 16,0 3 9-1,9 12 0-15,3 8 2 0,-3 4 0 16,6 5 5-16,-9 0-6 16,15-5 0-16,-11-5-1 15,-1-9 1-15,0-7 0 16,-9-6-19-16,6-5-30 16,-6-5-67-16,0 0-22 15,0-2-37-15,-15 0-73 16,-4-1-48-16</inkml:trace>
  <inkml:trace contextRef="#ctx0" brushRef="#br0" timeOffset="28364.748">8023 4522 312 0,'0'0'414'0,"0"0"-188"16,0 0-122-16,0 0 22 15,0 0-2-15,0 0-38 16,0 0-53-16,37 0 9 15,-10-3 19-15,9-6-32 16,3-2-23-16,10-1-6 16,-7 0-51-16,12-7-130 15,-2 4-187-15,-16 4-249 0</inkml:trace>
  <inkml:trace contextRef="#ctx0" brushRef="#br0" timeOffset="28602.074">8374 4275 735 0,'0'0'218'0,"0"0"-147"16,0 0-10-16,0 0-19 15,0 0 11-15,0 0-24 16,0 0-29-16,117-41-32 16,-87 30-112-16,-2 0-251 0</inkml:trace>
  <inkml:trace contextRef="#ctx0" brushRef="#br0" timeOffset="29318.731">8760 3904 413 0,'0'0'275'15,"0"0"-130"1,0 0-30-16,0 0-9 0,0 0-60 15,0 0-10-15,0 0 6 16,-63 140 9-16,63-88 4 16,0-2-16-16,6-7-7 15,15-9-10-15,6-10-6 16,-3-12 5-16,3-12-6 16,-3 0 2-16,3-26-5 15,10-17-12-15,-13-12-44 16,3-11-11-16,-15-6-13 15,-3-4-3-15,0 2 34 16,-9 6 37-16,0 14 26 16,-9 13 37-16,0 14 20 15,0 11-8-15,3 10-25 0,3 6-15 16,3 0-35-16,-6 10 0 16,-3 23-18-16,3 7 18 15,6 12 1-15,0 5 8 16,0-2-8-16,6-6 11 15,9-7-12-15,-6-9 0 16,9-9-3-16,-9-10-33 16,9-8-21-16,-9-6-5 15,6 0 21-15,-2 0 32 16,2-9-14-16,-3-2-13 16,-3 3 29-16,-6 3 7 15,3 5-1-15,0 0-14 16,-6 0-8-16,9 0 22 15,-3 4 1-15,6 3 10 16,6 0 2-16,9-3-3 0,0-2 1 16,1-2-10-16,-4 0-19 15,3-11-26-15,-12-8 9 16,-3-3 0 0,-6 0 20-16,-6-2-4 0,0 4 1 15,0 6 6 1,-24 6-3-16,3 5-62 0,0 3-96 15,9 0-107-15</inkml:trace>
  <inkml:trace contextRef="#ctx0" brushRef="#br0" timeOffset="29968.824">9421 3832 1033 0,'0'0'285'0,"0"0"-185"16,0 0 8-16,0 0-53 16,0 0-32-16,0 0-17 15,0 0 1-15,0 66-6 16,0-48-1-16,0 0-1 16,18-9-31-16,3-3-14 15,0-6-4-15,9-1 17 16,4-24-15-16,5-10 9 15,-6-8-61-15,-18-11-9 0,12-4 60 16,-15-5 22 0,-12-3 27-16,0 1 7 0,0 10 44 15,-12 9 64-15,6 18 1 16,-3 14-23-16,-3 10-46 16,6 4-47-16,0 7-6 15,-3 27-12-15,0 11 18 16,6 13 0-16,3 6 1 15,0 1-1-15,0-2 1 16,6-10-1-16,9-7 1 16,-3-13-1-16,0-11 0 15,-3-9-13-15,-9-12-4 16,6-1 17-16,-6-6 58 16,12-19-38-16,-3-8-19 15,4-2 0-15,2-1 8 0,0 3-9 16,3 7-24-16,-9 7-11 15,9 6-13-15,-9 6-48 16,-3 6-36-16,-6 1 24 16,0 0-28-16,0 0-27 15,0 1 79-15,-6 10 72 16,-12 1 12-16,3 4 16 16,3-2 23-16,3 0 0 15,9 0 26-15,0 5 2 16,12 1 15-16,12-1 25 15,0-3-26-15,24-5-26 16,16-11-55-16,-7 0-62 16,-18 0-266-16</inkml:trace>
  <inkml:trace contextRef="#ctx0" brushRef="#br0" timeOffset="30720.23">9270 4308 960 0,'0'0'247'15,"0"0"-156"-15,0 0 21 16,0 0-61-16,0 0-51 15,0 0-9-15,0 0 2 16,-42 54 7-16,42-31-2 0,0-6 0 16,0 1 1-16,0-6-6 15,15-4-12-15,6-7-4 16,12-1 11-16,-6 0 12 16,10-14-15-16,-10-6-23 15,6 0 5-15,-12 0 1 16,-9 2 32-16,0 7 10 15,-9 4 51-15,-3 3 31 16,0 4-23-16,0 0-51 16,0 0-18-16,0 2-28 15,6 9 14-15,0 2 14 16,6 1 1-16,6-2-1 16,1-6-19-16,5-4-3 0,-6-2 9 15,12-2-13 1,-6-16 1-16,-6-3 18 0,-3-2 7 15,-3 5 11-15,-12 5 25 16,0 5 31-16,0 8 1 16,0 0-68-16,0 2-1 15,9 19-25-15,-3 10 13 16,-2 5 11-16,-1 8-18 16,-3-2-38-16,0-3-10 15,0-6-1-15,-3-6 38 16,-28-7 15-16,-2-8 16 15,-21-9 6-15,2-3-6 0,-2 0-26 16,-6-30-32 0,15-2-43-16,14-1-210 0</inkml:trace>
  <inkml:trace contextRef="#ctx0" brushRef="#br0" timeOffset="31269.789">9762 4209 854 0,'0'0'327'15,"0"0"-174"-15,0 0-41 16,0 0-48-16,0 0-64 16,0 0-13-16,0 0 12 15,-12 58 1-15,24-38-1 0,9-2-25 16,0-11 2-16,12-5-13 15,-2-2-29-15,2-9-58 16,-6-21-1-16,0-9-18 16,-9-8 68-16,-12-9 4 15,-6-2 71-15,0-2 34 16,-18 7 88-16,3 7 39 16,-3 12 18-16,0 14-55 15,9 7-43-15,-6 13-24 16,12 0-54-16,-9 21-3 15,9 19-16-15,3 12 15 16,0 7-1-16,0 3 2 16,15-4-1-16,12-5 0 0,9-8-9 15,0-12-21 1,4-18-11-16,8-12-2 0,-9-3-46 16,3-24-31-16,-9-14 5 15,-5-3 23-15,-13 4 93 16,-12 9 67-16,-3 6 107 15,0 11 49-15,0 10-76 16,0 1-96-16,-3 5-41 16,-12 17-9-16,15 6 9 15,0 1 3-15,0-1-13 16,42-16-23-16,48-24 0 16,1-22-122-16,-6-16-741 0</inkml:trace>
  <inkml:trace contextRef="#ctx0" brushRef="#br0" timeOffset="32553.321">6967 5542 696 0,'0'0'219'15,"0"0"-132"-15,0 0 28 16,0 0-3-16,0 0-14 16,0 0-45-16,73-105-32 15,-58 76 3-15,6-4 5 16,6-5-8-16,12-1-5 15,3-5-5-15,7-3-1 16,23-8-2-16,1 2-7 16,8 0-1-16,4 3 0 0,-13 6 0 15,-9 9 0-15,-11 5-1 16,-16 6-1-16,-3 3-13 16,-6 2-14-16,-18 2-13 15,3 5-29-15,-12 1-86 16,0 1-136-16,-3 4-345 0</inkml:trace>
  <inkml:trace contextRef="#ctx0" brushRef="#br0" timeOffset="32886.078">7547 4764 575 0,'0'0'385'0,"0"0"-208"16,0 0-69-16,0 0 11 15,0 0-68-15,0 0-32 16,0 0-12-16,96-27 2 16,-54 19 2-16,4 0-3 15,-10 5-1-15,3-1-6 16,-12 2-1-16,4 2 0 15,-4 0 0-15,-9 0 0 16,-9 8-17-16,6 17 11 0,-15 13 6 16,0 10 1-1,-15 10 15-15,-6 5-16 0,15 13-51 16,-3-19-230-16,9-20-348 0</inkml:trace>
  <inkml:trace contextRef="#ctx0" brushRef="#br0" timeOffset="44192.814">4390 7292 377 0,'0'0'655'0,"0"0"-496"16,0 0-91-16,0 0 113 0,0 0-52 16,0 0-63-1,0 0-38-15,0 0-27 0,12 0 1 16,-3 0-1-16,18-4 22 16,6-4-1-16,0 0-22 15,16-5-7-15,2 4-44 16,-15-2-61-16,25 3-93 15,-25 2-116-15,-6 1-180 0</inkml:trace>
  <inkml:trace contextRef="#ctx0" brushRef="#br0" timeOffset="44437.475">4595 7292 841 0,'0'0'280'0,"0"0"-210"16,0 0-11-16,0 0-50 16,0 0-9-16,0 0 0 15,0 0 13-15,54 128 23 16,-36-78-8-16,0 3-14 16,7-1-7-16,-16-5-7 15,3-4-41-15,-6-4-80 16,-3 2-41-16,-3-10-62 15,0-11-95-15</inkml:trace>
  <inkml:trace contextRef="#ctx0" brushRef="#br0" timeOffset="44652.037">4604 7842 103 0,'0'0'891'16,"0"0"-702"-16,0 0-135 15,0 0 59-15,0 0-18 16,0 0-29-16,0 0-66 16,9 2-25-16,3-2 21 15,12 0-2-15,12 0 2 16,10-9 4-16,2-2-95 16,27-8-179-16,-23 3-111 15,-7-1-241-15</inkml:trace>
  <inkml:trace contextRef="#ctx0" brushRef="#br0" timeOffset="45037.539">4957 7591 980 0,'0'0'305'15,"0"0"-210"-15,0 0 45 16,0 0-32-16,0 0-86 16,0 0-22-16,0 0-10 15,54-47 1-15,-32 42 9 16,2 5-25-16,-6 0-25 16,0 10 7-16,-3 10-1 0,-3 4-21 15,-12 5 24-15,0 5 15 16,0 1 26-16,-3 2 3 15,-21-3 7-15,6-6 25 16,9-4 8-16,0-9-2 16,9-9-12-16,0-1-10 15,0-5-13-15,9 0 3 16,27 0 5-16,9-5 8 16,16-12-22-16,29-14-135 15,-14 5-248-15,-19 0-407 0</inkml:trace>
  <inkml:trace contextRef="#ctx0" brushRef="#br0" timeOffset="53537.32">8075 8419 784 0,'0'0'0'0,"0"0"-46"0,0 0 46 16,0 0 26-1,136-91-2-15,-94 63-23 0,-9-4 0 16,6 2 28-16,-12-1 16 16,-5 0 0-16,2 0-12 15,-9 1 18-15,3 4-14 16,-9-1 18-16,0 6 23 15,0 0-18-15,6 4-10 16,-12 1-6-16,3 4-15 16,-3-1-18-16,3 2-11 15,-6 1-1-15,0 2-10 16,0 2-21-16,0 1-32 16,0 4-30-16,0 1-68 0,0 0-141 15,0 0-387-15</inkml:trace>
  <inkml:trace contextRef="#ctx0" brushRef="#br0" timeOffset="53890.505">8183 8070 690 0,'0'0'246'16,"0"0"-187"-16,0 0-56 16,0 0 23-16,0 0-26 15,0 0 35-15,0 0 1 0,97-14-14 16,-70 5 14-16,6-4-3 16,-5 0-17-16,-10 3 2 15,-6 2 12-15,3 0-7 16,3 1-4-16,-9 3 0 15,0 4-7-15,0 0-11 16,6 3 1-16,-6 18-2 16,0 5 0-16,0 7 3 15,0 4 6-15,3 6-9 16,-2-8-88-16,5-10-194 0</inkml:trace>
  <inkml:trace contextRef="#ctx0" brushRef="#br0" timeOffset="73406.502">4462 8718 798 0,'0'0'256'15,"0"0"-135"-15,0 0-67 16,0 0 50-16,0 0-11 16,0 0-1-16,0 0-40 15,-6 0-20-15,6 0 19 16,0 0 20-16,6 0-14 15,-3 0-17-15,9-2-20 0,9-9-11 16,16-3-3 0,14-5 1-16,3-1-6 15,0 1-1-15,-2 3-29 0,-19 4-38 16,6 1-49-16,-3 4-71 16,-8 4-103-16,-16 0-22 15,0 3-39-15</inkml:trace>
  <inkml:trace contextRef="#ctx0" brushRef="#br0" timeOffset="73626.881">4676 8697 552 0,'0'0'225'0,"0"0"-164"16,0 0-33-16,0 0 27 15,0 0-10-15,0 0-35 16,0 0 0-16,28 58 16 15,-16-28 6-15,3 9-1 16,0 7-14-16,-3 0-17 16,-3 1-9-16,-3-2-56 15,0 6-66-15,-6-9-76 16,0-12-177-16</inkml:trace>
  <inkml:trace contextRef="#ctx0" brushRef="#br0" timeOffset="73864.089">4492 9317 851 0,'0'0'327'0,"0"0"-246"16,0 0-41-16,0 0 36 15,0 0-8-15,0 0-20 16,0 0-25-16,124-42-11 15,-73 22-6-15,1-2-6 16,2 2-8-16,-9-3-31 16,4 8-76-16,-1 1-134 15,-12 3-60-15,-18 7-225 0</inkml:trace>
  <inkml:trace contextRef="#ctx0" brushRef="#br0" timeOffset="74959.218">5029 8932 715 0,'0'0'272'0,"0"0"-184"16,0 0-19-16,0 0 76 15,0 0-68-15,0 0-49 16,0 0-27 0,37-64 9-16,-19 52-10 0,-9 4-1 15,15 2-6-15,-15 2-9 16,0 4-19-16,3 0-34 16,-3 0-30-16,-3 12-19 15,-6 6 58-15,0 7 36 16,0 5 24-16,-6-1 0 15,-3 1 8-15,6-7 1 16,3-4-2-16,0-4-6 16,0-6 1-16,0-1 11 15,3-2 23-15,15 0-1 16,-3 0-9-16,13 0-5 0,-13 3-9 16,12-2-7-16,-18 4-5 15,3-1-12-15,-12-2-1 16,0 2-6-16,0 4 18 15,-27 1 1-15,-37 11-52 16,4 0-113-16,6-6-118 0</inkml:trace>
  <inkml:trace contextRef="#ctx0" brushRef="#br0" timeOffset="76140.423">4773 9002 168 0,'0'0'69'16,"0"0"-40"-16,0 0 37 16,0 0 8-16,0 0-4 15,0 0-9-15,0 0 21 16,0 0 19-16,0 0 19 15,0 0-12-15,0 0-27 16,0 0-20-16,0 0-23 16,0 0-21-16,0 0-17 15,0 3-9-15,0 10 4 16,0 5 5-16,0 5 18 16,6 7 15-16,6 1 3 0,-3-2-7 15,-3 1 13-15,6-4-7 16,-3-1 3-1,-3 0-21-15,-6-5 5 0,6 0-2 16,0-7-11-16,-6-2-9 16,0-5 8-16,6-3-8 15,-6-2 0-15,0-1-30 16,3 0-48-16,3-12-125 16,-3-4-310-16</inkml:trace>
  <inkml:trace contextRef="#ctx0" brushRef="#br0" timeOffset="82340.98">6137 4522 332 0,'0'0'232'0,"0"0"-1"0,0 0 16 15,0 0-40-15,0 0-56 16,0 0-38-16,0-24-37 16,0 24-28-16,0 0-29 15,0 0-16-15,0 0-3 16,0 0-28-16,0 12-3 16,9 13 31-16,9 7 11 15,0 6 3-15,-2 3-5 16,-4-2-9-16,3-3-29 15,-6-4-44-15,0-6-75 16,-9-7-84-16,0-6-34 16,0-8-73-16</inkml:trace>
  <inkml:trace contextRef="#ctx0" brushRef="#br0" timeOffset="82724.78">5986 4385 922 0,'0'0'218'0,"0"0"-75"16,0 0-29-16,0 0 2 15,-12-112-45-15,42 80-48 16,4-3-22-16,20 3-1 16,0 13-1-16,16 10-10 15,2 9-7-15,0 20-23 16,-11 26-5-16,2 15 10 15,-11 13-14-15,-25 9 17 0,-12 1 8 16,-15 5 12-16,-15-5 12 16,-22-6 1-16,-23-10 10 15,-12-14 29-15,-10-18 22 16,-5-22 4-16,-13-14-12 16,7-17 8-16,14-32-16 15,-2-34-25-15,29-1-2 16,22-11-18-16,21-1 0 15,12 17-19-15,39-3-45 16,55 3-64-16,45 13-109 16,-19 20-108-16,1 13-221 0</inkml:trace>
  <inkml:trace contextRef="#ctx0" brushRef="#br0" timeOffset="83511.897">8552 4600 975 0,'0'0'247'15,"0"0"-121"-15,0 0-34 16,0 0-46-16,0 0-27 0,0 0-19 16,135-50 0-16,-107 50-7 15,8 0-11-15,-12 0-33 16,-12 16-31-16,-12 9-20 16,0 8 17-16,-12 6 57 15,-21-1 28-15,-6 1 0 16,5-8 23-16,7-8 19 15,12-8-1-15,12-7-20 16,3-6-15-16,0-2-5 16,9 0 35-16,21 0 6 15,10-8-5-15,14-9-37 16,15-13-16-16,-5 3-225 16,-16 2-259-16</inkml:trace>
  <inkml:trace contextRef="#ctx0" brushRef="#br0" timeOffset="83907.066">8612 4349 803 0,'0'0'303'0,"0"0"-151"15,0 0-79-15,0 0 49 16,42-122-61-16,1 107-28 15,20 9-31-15,3 6-2 16,28 14 0-16,-1 27-6 16,-14 21 6-16,5 11-19 15,-32 15-29-15,-25 7-19 0,-18 1 16 16,-18-1 12 0,-36-7 38-16,-34-12 1 0,-26-10 52 15,-1-23 44-15,-12-18-11 16,3-25-18-16,19-11-8 15,8-37 15-15,7-41-18 16,33-37-27-16,26 3-19 16,22 11-3-16,19 18-7 15,41 25-14-15,34-8-37 16,35-6-21-16,1 23-33 16,21 24-27-16,-36 23-105 15,-52 13-172-15</inkml:trace>
  <inkml:trace contextRef="#ctx0" brushRef="#br0" timeOffset="84777.8">10963 4447 1007 0,'0'0'282'16,"0"0"-176"-16,0 0-61 15,0 0 16-15,0 0-31 0,0 0-14 16,124-65-16-16,-97 65-1 16,0 0-8-1,-6 0-20-15,-6 0-42 0,-8 11-25 16,-7 8-30-16,0 3 42 15,-10 3 48-15,-14-3 28 16,-3 1 8-16,12-8 1 16,6-3-1-16,6-6 0 15,3 0-19-15,0-2 19 16,18 1 13-16,9-2 32 16,9 1-6-16,7 1-17 15,-10-2-13-15,12 4-4 16,-15 0-5-16,-5 4-11 0,-13 4-17 15,-6-1-17 1,-6 4 15-16,0 3 9 0,-31 2 21 16,-8-2 6-1,-9 0-6-15,0-6-3 0,-28-10-64 16,28-5-167-16,6 0-323 16</inkml:trace>
  <inkml:trace contextRef="#ctx0" brushRef="#br0" timeOffset="85157.81">10999 4150 869 0,'0'0'319'16,"0"0"-167"0,0 0-53-16,0 0-6 0,0 0-51 15,169-52 11-15,-90 52-26 16,17 18-12-16,10 21-2 15,-6 15-9-15,-13 14-4 16,-20 10-40-16,-19 8-30 16,-27 5 1-16,-21 1 30 15,-18-8 17-15,-33-6 15 16,-43-8 7-16,-30-13 45 16,-42-24 22-16,15-22 7 15,25-11-18-15,47-33-11 16,25-13-7-16,-13-34-8 15,10-39-15-15,6-34-15 16,24 9-6-16,27 31-8 0,6 38 5 16,33 27-4-1,21 2-14-15,31 0-32 0,42 7-40 16,-10 17-19-16,31 22-58 16,-42 2-151-16,-43 18-454 0</inkml:trace>
  <inkml:trace contextRef="#ctx0" brushRef="#br0" timeOffset="85676.124">12991 4174 1008 0,'0'0'258'0,"0"0"-147"16,0 0 4-16,0 0-58 15,0 0-46-15,0 0-11 16,0 0-45-16,9 33 13 15,-9 2 31-15,0 4 1 16,0 0 8-16,0-4-2 16,0-8-4-16,0-7 9 15,0-2-2-15,9-6-2 16,10-4 8-16,14-3 5 16,3-3-5-16,6-2-15 15,19 0-26-15,8-20-89 0,-12 0-149 16,-11-2-283-16</inkml:trace>
  <inkml:trace contextRef="#ctx0" brushRef="#br0" timeOffset="85892.245">13160 4284 808 0,'0'0'159'0,"0"0"-145"16,0 0 29-16,0 0 70 15,0 0 31-15,37 136-69 16,-31-93-30-16,12 0-22 0,-15 1-8 16,-3-6-8-16,0 0-7 15,0-7-39-15,-3-5-135 16,-18-8-113-16,6-11-283 0</inkml:trace>
  <inkml:trace contextRef="#ctx0" brushRef="#br0" timeOffset="86259.684">12985 4010 1145 0,'0'0'210'16,"0"0"-130"-16,0 0 12 16,79-106-11-16,-16 90-27 15,34 14-12-15,36 11-33 0,-4 30-9 16,-14 9 0-16,-24 20 0 15,-31 17-28 1,-15 33-44-16,-18-3-27 0,-21-12 6 16,-21-21-41-16,-36-24 56 15,-46 2 78-15,-41-10 70 16,-28-26 54-16,3-24-6 16,42-5-6-16,33-30-1 15,43-7-19-15,-6-16-7 16,9-37-41-16,14-47-31 15,25 3-13-15,3 12-4 16,37 22-36-16,5 44 6 16,30 1-21-16,16 8-55 15,20 25-28-15,40 27-12 0,-30 17-63 16,-12 16-155-16</inkml:trace>
  <inkml:trace contextRef="#ctx0" brushRef="#br0" timeOffset="86907.725">15210 4492 819 0,'0'0'191'0,"0"0"-191"16,0 0-4-16,0 0-2 15,0 0 6-15,0 0 10 16,0 0-9-16,6 94 9 16,9-77 28-16,12-2 12 15,3-1-5-15,9-4 3 16,7-1-15-16,-7-1-13 15,-6-1-12-15,-15-1-8 0,-3 3-1 16,-6 0-30-16,-9 2-54 16,-9 2 17-16,-18-1 65 15,-15 2 3-15,-18-3 13 16,-1-3-7-16,-17-8-6 16,17 0-74-16,13-14-244 0</inkml:trace>
  <inkml:trace contextRef="#ctx0" brushRef="#br0" timeOffset="87074.139">15249 4399 971 0,'0'0'267'0,"0"0"-140"0,0 0-12 16,0 0-43-1,133-44-24-15,-88 38-29 0,15 0-19 16,4 6-61-16,-10 0-126 15,-9 0-334-15</inkml:trace>
  <inkml:trace contextRef="#ctx0" brushRef="#br0" timeOffset="87528.878">15445 4115 377 0,'0'0'689'0,"0"0"-577"15,0 0-46-15,121-21 11 16,-58 25-36-16,10 29 15 16,-1 15-34-16,-5 9-15 15,-13 12-7-15,-18 0-19 16,-18 4-15-16,-18-1-10 15,-27-5 1-15,-33-2 19 16,-37-6 24-16,-30-11 33 16,-36-22 22-16,9-16 25 15,31-10 7-15,41-15-18 16,22-15 20-16,-1-15 27 16,4-15-32-16,6-32-11 0,15-39-43 15,36-29-16-15,36 7 18 16,75 12-32-16,46 37-6 15,34 49-3-15,23 16-3 16,-24 39 6-16,-18 14-27 16,-39 30-2-16,-52 6-25 15,-29 33-54-15,-52 26-62 16,-34 11-87-16,-20-14-51 16,-18-32-216-16</inkml:trace>
  <inkml:trace contextRef="#ctx0" brushRef="#br0" timeOffset="88146.838">18192 4380 62 0,'0'0'0'16,"0"0"-62"-16</inkml:trace>
  <inkml:trace contextRef="#ctx0" brushRef="#br0" timeOffset="88475.997">18189 4305 18 0,'0'-21'83'16,"-6"-1"34"-16,6 1 46 15,-6-5-26-15,6 1-49 16,0 3-23-16,0-3-9 16,0 4-18-16,0 3 12 15,0 7 23-15,0 1 55 16,0 7 30-16,0 0-21 16,0 3-48-16,0 0-82 15,0 12-7-15,-6 21-3 16,-10 11 3-16,4 8 35 15,12 5-13-15,0-1-9 16,0-7-12-16,0-5 8 16,21-12-2-16,4-4-6 0,-10-10 6 15,9-6-7 1,-6-6-6-16,-3-6 5 0,-9 0-8 16,-6 0 3-16,12-7 5 15,-12-7 1-15,0 7-10 16,-18 1-11-16,-9 4 11 15,-6 2 4-15,-13 0-1 16,4 8-7-16,-3 14-44 16,15-5-125-16,6-5-201 0</inkml:trace>
  <inkml:trace contextRef="#ctx0" brushRef="#br0" timeOffset="88942.482">18201 3776 232 0,'0'0'697'16,"0"0"-601"-16,0 0-7 15,0 0 6-15,148-63 4 16,-94 63-2-16,18 4-61 16,-2 34-26-16,2 19 6 15,-5 38 0-15,-4 39-9 0,-27 28-7 16,-33-12-14 0,-3-28-12-16,-30-45-3 0,-12-32 8 15,-10 0 21-15,-17-4 38 16,-31-4 66-16,4-20 8 15,-13-17-29-15,10-12-12 16,11-38 9-16,1-33-7 16,17-42-1-16,40-56-52 15,30-16-5-15,21 12-15 16,39 44-16-16,1 62-11 16,26 15-24-16,49 20-18 15,3 13-22-15,6 14-20 16,-46 17-48-16,-29 63-9 15,-28 2-220-15,-15 4-189 0</inkml:trace>
  <inkml:trace contextRef="#ctx0" brushRef="#br0" timeOffset="93159.221">20359 3967 745 0,'0'0'168'0,"0"0"-96"15,0 0 6-15,0 0 0 16,0 0 39-16,0 0-60 15,0 0-19-15,0 0 37 0,0 0 21 16,0 0-13-16,0 0-22 16,0 0-10-16,0-3-4 15,0 3-9-15,0 0-8 16,0-2-5-16,0 2-10 16,0-2-15-16,6 0 0 15,15 0-9-15,0-2 2 16,3 0 1-16,21 1 4 15,-5 1-11-15,8 1-9 16,-9-1 0-16,0-1 2 16,-8 3-6-16,-13-1 7 15,-3-1 17-15,-6 2 2 0,-9 0 1 16,0 0 18 0,0 0 16-16,0 0-33 0,0 0-2 15,0 3-25-15,-21 18-6 16,9 10 31-16,-6 10 1 15,-4 6-1-15,-5 4 13 16,3 0-11-16,6-7 4 16,0 0-5-16,3-10 5 15,6-4-6-15,0-8-46 16,9-7-75-16,0-15-109 16,18 0-269-16,6-4-150 0</inkml:trace>
  <inkml:trace contextRef="#ctx0" brushRef="#br0" timeOffset="93792.797">20214 3620 912 0,'0'0'139'16,"0"0"7"-16,0 0-37 15,0 0-67-15,0 0 4 16,151-86-26-16,-85 82-18 16,13 4-2-16,-7 8 0 15,10 27-10-15,-4 15-3 16,-9 16 0-16,1 11 3 16,-19 13-15-16,-3 21-17 15,-23-10-11-15,-22-1 8 16,-3-1 20-16,-19-23 12 15,-23 5 13-15,-15-13 22 16,-22-13 48-16,1-11 7 0,-22-11 8 16,4-18-21-16,-10-12-6 15,7-6-21-15,-16-33 0 16,12-20-16-16,4-18-20 16,11-30 14-16,25-36 5 15,36-35-1-15,27-5-7 16,39 30-3-16,27 43-9 15,-8 48-11-15,26 7-19 16,-2 12 2-16,23 7 6 16,10 6 14-16,-25 27 2 15,7 0-7-15,-3 26 2 16,-19 20-13-16,-15 15-40 0,-23 15-44 16,-19 6 34-1,-18 24 16-15,-12-17-88 0,-10-21-225 0</inkml:trace>
  <inkml:trace contextRef="#ctx0" brushRef="#br0" timeOffset="102483.039">4320 10123 766 0,'0'0'260'0,"0"0"-187"0,0 0-44 16,0 0 11-16,0 0 12 16,0 0 9-16,55 0-20 15,-19-3-14-15,9-6-4 16,-3 1 14-16,4-2-20 15,-1 2-17-15,-9 0-6 16,-6 1-84-16,-9 3-86 16,7-2-69-16,-19 4-88 15,-6-3-243-15</inkml:trace>
  <inkml:trace contextRef="#ctx0" brushRef="#br0" timeOffset="102695.251">4504 10144 746 0,'0'0'190'0,"0"0"-142"16,0 0 1-16,0 0-34 15,0 0-8-15,0 0 20 16,0 0 17-16,49 105-24 16,-34-70-13-16,-3 3-7 15,3 3-11-15,-15-2-59 16,0 13-54-16,0-13-84 15,0-9-94-15</inkml:trace>
  <inkml:trace contextRef="#ctx0" brushRef="#br0" timeOffset="102912.272">4402 10597 215 0,'0'0'679'16,"0"0"-538"-16,0 0-97 15,0 0 68-15,0 0-15 16,0 0-57-16,0 0-40 16,9-5 0-16,18-1 34 15,9-5 3-15,6-2-19 16,10-1-18-16,5-1-87 16,-6-4-74-16,19-5-73 15,-25 7-88-15,-3-2-271 0</inkml:trace>
  <inkml:trace contextRef="#ctx0" brushRef="#br0" timeOffset="103230.009">4891 10249 776 0,'0'0'239'0,"0"0"-142"16,0 0 75-16,0 0-65 15,0 0-60-15,0 0-47 16,0 0-9-16,-3 33 9 16,3-1 12-16,-6 6-2 0,-6 2-9 15,9-1 12 1,-4-3-11-16,1-8-1 0,6-5 0 16,0-12-1-16,0-2-8 15,0-7-8-15,6-2-23 16,13 0-2-16,8 0 27 15,0-11 13-15,9-4-61 16,0 1-100-16,4-11-55 16,-10 6-115-16</inkml:trace>
  <inkml:trace contextRef="#ctx0" brushRef="#br0" timeOffset="103407.277">4942 10395 340 0,'0'0'410'0,"0"0"-224"0,0 0-118 16,0 0 12-16,0 0-66 16,0 0 38-16,0 0 13 15,24 89-21-15,-12-50-27 16,3 2-2-16,-3 2-15 16,0 8-34-16,10-12-115 15,-16-10-202-15</inkml:trace>
  <inkml:trace contextRef="#ctx0" brushRef="#br0" timeOffset="107497.461">4402 11629 922 0,'0'0'54'0,"0"0"-54"16,0 0-21-16,0 0 21 16,163-59 0-16,-100 38 0 15,10-5-115-15,-19 6-76 0,-18 2 2 16</inkml:trace>
  <inkml:trace contextRef="#ctx0" brushRef="#br0" timeOffset="107725.255">4640 11542 738 0,'0'0'307'0,"0"0"-239"16,0 0-67-16,0 0-1 16,0 0 9-16,0 0 14 15,0 0 9-15,45 116-15 0,-26-74-1 16,-7-1 0-1,0 1-8-15,-3 3-8 0,-9-5-58 16,0 6-75-16,0-12-146 16,0-8-248-16</inkml:trace>
  <inkml:trace contextRef="#ctx0" brushRef="#br0" timeOffset="107925.055">4535 12049 971 0,'0'0'216'0,"0"0"-178"16,0 0-2-16,0 0 19 0,0 0-12 15,0 0-30 1,0 0 21-16,72 0 21 0,-30-8-6 16,-6-8-23-16,16-4-26 15,2-13-52-15,0 3-151 16,-17 4-207-16</inkml:trace>
  <inkml:trace contextRef="#ctx0" brushRef="#br0" timeOffset="108260.528">4978 11750 902 0,'0'0'346'15,"0"0"-233"-15,0 0-80 0,0 0 12 16,0 0-34 0,0 0-10-16,0 0-1 0,-3 57 1 15,3-36 8-15,9-1-9 16,9-1 1-16,-3-3 6 16,7 1-6-16,5-5 8 15,0-1-8-15,-3 0 10 16,-6 1-3-16,-6-5-8 15,-6 0-1-15,-3 1-5 16,-3-1-5-16,0 4-10 16,-21-1-3-16,-6 1-18 15,-6-5-66-15,-19-6-103 0,13-6-71 16,-3-13-237-16</inkml:trace>
  <inkml:trace contextRef="#ctx0" brushRef="#br0" timeOffset="108391.404">4888 11817 527 0,'0'0'309'0,"0"0"-168"16,0 0-61-16,0 0 64 16,0 0-25-16,0 0-33 15,151-54-63-15,-97 41-23 16,21-2 0-16,-20 1-122 16,-1-1-254-16</inkml:trace>
  <inkml:trace contextRef="#ctx0" brushRef="#br0" timeOffset="142230.019">16314 13172 1128 0,'0'0'356'0,"0"0"-247"15,0 0-83-15,0 0-8 16,0 0-18-16,0 0-13 16,0 0-15-16,-12 78 25 15,12 15 3-15,0 50 18 16,0 42-4-16,0 4 17 16,0-31-18-16,3-48-12 15,6-50 5-15,-6-12-5 16,9-2 0-16,-2 1 8 15,-1-1-9-15,0-15-13 16,0-18-103-16,-6-13-179 16,-3 0-267-16</inkml:trace>
  <inkml:trace contextRef="#ctx0" brushRef="#br0" timeOffset="142743.955">16106 13393 403 0,'0'0'381'15,"0"0"-249"-15,0 0-98 16,0 0 11-16,0 0 0 16,0 0-19-16,0 0-25 15,-15 9 5-15,3 2 30 16,9-3 34-16,0-3 2 15,-3-4-4-15,6-1 8 16,0 0 11-16,0 0-6 16,0 0-11-16,9-9-23 0,6-13-28 15,0-6-19 1,24-4-8-16,-2 1 8 0,-1 1 0 16,-3 8-9-16,0 8 9 15,-3 10-7-15,-2 4-8 16,5 13-5-16,0 18 8 15,12 9 11-15,-9 3 1 16,10 1 0-16,5-3-45 16,3-8-144-16,-17-18-362 0</inkml:trace>
  <inkml:trace contextRef="#ctx0" brushRef="#br0" timeOffset="145346.987">16710 14779 924 0,'0'0'267'0,"0"0"-267"16,0 0-46-16,0 0 46 0,-67 129 14 16,58-92-1-16,6-3-13 15,3-9 0-15,0-8 0 16,12-5 11-16,12-7 12 15,10-5 34-15,2 0-2 16,9-1-26-16,10-12-10 16,-7 1-18-16,0 5 1 15,-12 6-2-15,-9 1-10 16,-8 0-37-16,-10 15-15 16,-9 11 35-16,0 2 25 15,-3 4 2-15,-25 1 0 16,-5 2 9-16,-3-3-3 15,-9-7-6-15,3-6-19 16,-13-18-75-16,10-1-162 16,9-5-535-16</inkml:trace>
  <inkml:trace contextRef="#ctx0" brushRef="#br0" timeOffset="145544.916">16677 14771 867 0,'0'0'279'16,"0"0"-247"-16,0 0-30 15,0 0 67-15,120-18 25 16,-59 11-43-16,-10-1-37 0,6 2-14 16,-8-1-48-1,2 5-110-15,0-1-199 0,-21 2-456 0</inkml:trace>
  <inkml:trace contextRef="#ctx0" brushRef="#br0" timeOffset="145781.012">17274 14980 1192 0,'0'0'252'16,"0"0"-234"-16,0 0-11 0,0 0 19 15,0 0 9-15,0 0-35 16,175-19-80-16,-114 5-126 16,-10 2-154-16</inkml:trace>
  <inkml:trace contextRef="#ctx0" brushRef="#br0" timeOffset="146093.73">18014 14732 1468 0,'0'0'220'16,"0"0"-220"-16,0 0-51 16,0 0 29-16,0 0 22 15,0 104 29-15,0-56-16 16,0-1-3-16,0-6-9 15,0-6-1-15,0-10-30 16,0-25-137-16,15 0-365 0,-3-14-347 16</inkml:trace>
  <inkml:trace contextRef="#ctx0" brushRef="#br0" timeOffset="146243.731">17944 14474 1222 0,'0'0'194'16,"0"0"-194"-16,0 0-16 16,0 0-65-16,0 0-127 15,0 0-48-15,0 0-397 0</inkml:trace>
  <inkml:trace contextRef="#ctx0" brushRef="#br0" timeOffset="146829.181">18128 14719 806 0,'0'0'162'0,"0"0"-130"16,0 0 21-16,0 0 69 15,0 0 17-15,0 0-61 16,9 121-34-16,-3-89-5 16,-6-4-11-16,0-8-14 15,0-3-4-15,0-7 0 16,12-5-8-16,-12-5 12 15,9 0 11-15,-2 0 22 16,-1-15-47-16,9-8 0 16,-3-4-60-16,12-1 8 0,-9 8 34 15,-3 5 10 1,-6 10 7-16,-6 5 1 0,6 0 0 16,-6 0-6-16,12 21 6 15,-3 3 2-15,-3-1 5 16,6 1-6-16,-3-9 0 15,0-4-1-15,7-9-1 16,2-2 1-16,18-8-3 16,0-19-36-16,9-8-112 15,1-6-66-15,-13-1 77 16,-6 5 76-16,-12 11 60 16,-6 10 4-16,-9 8 55 15,0 8 8-15,-18 0-47 0,-15 14-6 16,9 11 26-1,0 1 18-15,8 3-19 0,4-3-24 16,12-5-10-16,0-2 1 16,12-3 9-16,4-4 9 15,5 1 4-15,-3-5-6 16,-9 1-9-16,0-3 3 16,-3-3-5-16,-6 2-2 15,0-4-5-15,0 2-23 16,0-3-13-16,-15 0 4 15,6-15-27-15,-9-7-97 16,18-9-227-16</inkml:trace>
  <inkml:trace contextRef="#ctx0" brushRef="#br0" timeOffset="147025.669">18656 14303 798 0,'0'0'356'0,"0"0"-280"16,0 0-74-16,0 0-2 15,0 0 124-15,22 145 16 16,-16-77-60-16,15 11-34 16,-15-2-5-16,-3-8-9 15,6-4-19-15,-9-13-13 16,0-17-77-16,6-22-73 16,-6-8-151-16,0-5-82 0</inkml:trace>
  <inkml:trace contextRef="#ctx0" brushRef="#br0" timeOffset="147175.023">18644 14639 933 0,'0'0'300'15,"0"0"-218"-15,0 0-31 16,0 0-10-16,0 0-24 16,0 0-17-16,0 0-14 15,142-3-155-15,-93 1-165 16,-10 1-323-16</inkml:trace>
  <inkml:trace contextRef="#ctx0" brushRef="#br0" timeOffset="147460.1">18889 14727 309 0,'0'0'545'0,"0"0"-462"16,0 0-40-16,0 0 44 0,0 0 50 15,0 0-8-15,0 0-48 16,63 70-37-16,-45-52-15 15,-3 0-10-15,4-4-12 16,-16-3-6-16,3-5-1 16,-6-3 1-16,0-3-1 15,0 0 33-15,0 0 30 16,0-9-31-16,-6-15-13 16,6-6-19-16,0-6-5 15,12 1-18-15,15 1-8 16,0 4-30-16,30 1-77 15,-11 7-160-15,-13 5-316 0</inkml:trace>
  <inkml:trace contextRef="#ctx0" brushRef="#br0" timeOffset="148192.302">19236 14651 1139 0,'0'0'193'0,"0"0"-147"16,0 0-33-16,0 0 29 16,0 0 22-16,0 0-29 15,15 120-19-15,-3-96-16 0,-3-6-1 16,3-5-36 0,3-9-35-16,0-4-21 0,7 0 29 15,-10-15 25-15,15-11-33 16,-6-3-21-16,-3 2 15 15,-9 5 78-15,0 6 1 16,-9 11 82-16,0 3 19 16,0 2-20-16,0 0-46 15,0 6-30-15,0 14 1 16,0 4 20-16,3 2-3 16,0-4-13-16,15-1-9 15,-12-9-1-15,15-5-1 16,-5-7-4-16,20 0-79 15,-6-5-78-15,-3-10-87 0,6-6-29 16,-15 4-29-16,7 2 46 16,-16 6 260-16,0 3 59 15,-9 3 185-15,0 3-64 16,0 0-41-16,0 0-31 16,0 0-26-16,3 0-24 15,3 9 49-15,-3 3-11 16,3-2-23-16,6 1-25 15,3-6-22-15,-3-2 0 16,3-3-10-16,3 0-9 16,9-17-7-16,-6-10-11 15,1-6-40-15,-4-9-2 16,-9-10 11-16,-6-10-3 16,-3-8 20-16,0-6 25 15,0-1 6-15,-12 10 32 0,0 15 87 16,6 16 4-16,0 17-26 15,3 13-18-15,3 6-60 16,0 1-25-16,0 31-17 16,0 31 11-16,0 9 6 15,0 15 1-15,0 8 0 16,0-15 0-16,9 1 0 16,0-16-1-16,9-19-3 15,-9-18-87-15,-3-28-96 16,6 0-136-16,-3-25-227 0</inkml:trace>
  <inkml:trace contextRef="#ctx0" brushRef="#br0" timeOffset="148429.536">19846 14554 791 0,'0'0'330'0,"0"0"-227"16,0 0-21-16,0 0-2 15,0 0-45-15,0 0-9 16,0 0-26-16,129-4-41 15,-89 4-10-15,-13 0 17 16,6 5 2-16,-15 14 3 16,-6 7 29-16,-3 2 6 15,-3 5 43-15,-3 0 13 16,0 0-7-16,-3-7-21 16,6-5-15-16,0-6-19 15,-3-11-5-15,9-6-115 0,1-18-105 16,5-10-302-16</inkml:trace>
  <inkml:trace contextRef="#ctx0" brushRef="#br0" timeOffset="148541.146">20105 14353 831 0,'0'0'240'16,"0"0"-169"-16,0 0 1 16,0 0-72-16,0 0-22 15,0 0-248-15,0 0-93 0</inkml:trace>
  <inkml:trace contextRef="#ctx0" brushRef="#br0" timeOffset="149326.345">20244 14614 1038 0,'0'0'218'16,"0"0"-105"-16,0 0 46 16,0 0-49-16,0 109-53 15,0-85-32-15,9-3-16 16,0-7-8-16,0-5 17 15,3-7-7-15,3-2-11 16,3-2-1-16,-2-23-41 16,-10-3-53-16,0-8-4 15,-6 6 38-15,0 3 61 16,-12 10 15-16,-4 7-7 16,-2 8-8-16,-3 2-2 15,6 0-5-15,-3 7 4 16,3 6-3-16,12 0-13 0,3-2-4 15,0-8-6-15,18 0-10 16,3-3-23-16,12 0-46 16,1-5 10-16,2-7 50 15,3-3 48-15,-15 4 19 16,9 2 46-16,-15 2 25 16,-5 7-19-16,2 0-29 15,-9 0-19-15,9 0-1 16,-3 5 24-16,0 3-12 15,-3 0-14-15,-9-2-1 16,9-1-3-16,0-4-7 16,0-1-2-16,3 0 7 15,9 0 17-15,0 0-18 0,7 0-10 16,-7 0-2 0,18 0-1-16,-18 2 0 0,6 12-1 15,-3 3 1-15,-6 2 9 16,-2-4-2-16,-10-4 1 15,-6-4-2-15,12-5 4 16,-12-2 3-16,9 0 29 16,6 0 18-16,-3-14-28 15,6-9-16-15,0-1-16 16,0-2-11-16,-3 2 10 16,-6 6-9-16,-9 7 9 15,0 3-12-15,0 6 11 0,0 2-10 16,0 0-21-1,0 0 1-15,0 0 10 16,0 12 13-16,-9 5 8 0,9 4 0 16,0-1-11-16,0 2 12 15,9-1-6-15,9 0-1 16,7-3 1-16,-16-3-12 16,3-1 2-16,-12-1-33 15,0-4-18-15,-27 2 39 16,-34-11 1-16,7 0-162 15,6 0-202-15</inkml:trace>
  <inkml:trace contextRef="#ctx0" brushRef="#br0" timeOffset="150394.998">21795 14449 838 0,'0'0'199'16,"0"0"-109"-16,0 0 4 15,0 0-54-15,0 0-28 16,0 0-2-16,0 0-9 16,-123 86 5-16,101-59-6 15,7-6-12-15,15-6-23 16,0-7-36-16,0-7-30 16,0-1 42-16,28 0 59 15,5-7 3-15,3-8-3 16,0 0-8-16,-9 0 7 0,7 8 1 15,-16 3 0 1,-6 4 1-16,3 0 0 0,-6 0 9 16,0 0-10-16,0 0 1 15,9 0 6-15,6-4-6 16,3-7 5-16,4-5-6 16,2-4-16-16,-6-4 4 15,0-1 11-15,-12 3-17 16,3 4 18-16,-18 5 44 15,0 4 35-15,0 9 8 16,0-2-36-16,0 2-37 16,-9 0-14-16,-3 0 0 15,6 0-2-15,0 2-28 16,6 5-44-16,0 1 9 16,0 1 19-16,12 0 33 0,9 4 7 15,6 0 6-15,-8 0 0 16,-1 2 0-16,0 4 0 15,0-2 15-15,-3 0 2 16,-6-2 9-16,0-4 0 16,12-5 2-16,-3-6 22 15,-3 0 10-15,13-4-29 16,5-19-31-16,-6-3-32 16,-9-7 4-16,0 0 11 15,-9 2 17-15,-6 9 14 16,-3 5 88-16,0 8 5 15,0 9-39-15,-3 0-63 16,-12 6-5-16,-6 19 0 16,12 7 12-16,3 1-12 15,6-3-4-15,15-4-43 0,73-14 13 16,-1-10-69-16,4-2-259 16</inkml:trace>
  <inkml:trace contextRef="#ctx0" brushRef="#br0" timeOffset="151310.828">23271 14444 950 0,'0'0'339'0,"0"0"-258"15,0 0-30-15,0 0 49 16,0 0 2-16,0 0-64 16,0 0-32-16,136-91-6 15,-109 55-3-15,-6 3-12 16,-6 0-14-16,-6 7 17 15,-9 4 12-15,0 10 0 0,0 6 0 16,-12 6-19 0,-15 0 6-16,-6 11 4 0,-3 18-3 15,0 6 5-15,11 0-15 16,13-1-11-16,6-2 17 16,6-7 6-16,0-5 8 15,18-4 1-15,4-5-1 16,8-5 2-16,3-6 0 15,12 0-13-15,-6-15-22 16,7-9-30-16,-4-8 15 16,0 0 30-16,-12 0-1 15,-8 6 21-15,-1 8 39 16,-12 7 37-16,-6 7 1 16,-3 4-41-16,6 0-36 15,-6 4-39-15,0 17 13 0,0 4 13 16,0 3 1-1,0 3-33-15,0-5-1 0,0-4 7 16,0-9-16-16,-6 0 0 16,3-6-6-16,3-7 38 15,0 0 23-15,0 0 33 16,0-7-18-16,15-10-15 16,3-3-34-16,9 0 0 15,-6 3 0-15,3 5 13 16,-15 4 21-16,-3 3 28 15,-6 4 18-15,13 1 3 16,-13 0-17-16,0 0-19 16,6 6 13-16,-3 7 22 15,9 1 0-15,0-2-15 16,3-3-7-16,6-5 8 0,0-4 12 16,0 0-14-16,15-21-32 15,-8-8-42-15,-4-3 8 16,-3 3 10-16,-12 1 24 15,0 8 15-15,-9 7 46 16,0 7 34-16,0 5-30 16,0 1-42-16,0 0-23 15,-15 9-8-15,-3 15 7 16,0 0 0-16,6 5 0 16,3-5-17-16,9-4-17 0,9-3-2 15,39-13-33-15,3-4-85 16,0 0-246-16</inkml:trace>
  <inkml:trace contextRef="#ctx0" brushRef="#br0" timeOffset="151909.914">24337 14231 829 0,'0'0'365'16,"0"0"-212"-16,0 0-44 16,0 0-52-16,0 0 2 15,0 0-9-15,0 0-36 16,-52 112-8-16,52-88 3 15,0-9-9-15,0-3-6 16,3-6-20-16,18-6-19 16,7 0 1-16,5-11-18 15,-6-10-28-15,3-4 43 0,-6 4 33 16,-12 3 14 0,-6 7 55-16,-6 5 55 0,0 6-4 15,0 0-71-15,0 0-35 16,0 9-11-16,0 12 11 15,0-1 0-15,0 1 0 16,0-4-7-16,9-6-23 16,1-8-50-16,14-3-7 15,-6 0 39-15,9-3-13 16,-6-8-46-16,-6 1 37 16,3 6 70-16,-18 1 18 15,0 3 25-15,9 0-23 16,-9 3 1-16,0 7-1 15,9 1 0-15,6-4-10 16,4-5 15-16,-1-2 79 0,15-2-56 16,6-22-48-16,-3-12-5 15,-2-11-18-15,-7-6 6 16,-6-7 17-16,-6-7 1 16,-9-5 50-16,15 0 6 15,-15 7 30-15,3 10 11 16,-6 15-14-16,-3 18-18 15,0 11-31-15,0 11-35 16,0 5-9-16,0 28-21 16,0 20 19-16,-12 19 10 15,3 10-35-15,-9 6-36 16,18-3-43-16,0-8-27 16,0-6-77-16,0-16-141 0,0-26-288 0</inkml:trace>
  <inkml:trace contextRef="#ctx0" brushRef="#br0" timeOffset="152047.679">24735 14185 1390 0,'0'0'208'0,"0"0"-101"16,0 0-23-16,0 0-48 16,0 0-36-16,118-11-69 15,-31 1-111-15,-8 4-108 0,-16 3-229 16</inkml:trace>
  <inkml:trace contextRef="#ctx0" brushRef="#br0" timeOffset="152744.703">24940 14380 13 0,'0'0'497'16,"0"0"-390"-16,0 0 23 15,0 0 16-15,0 0-9 16,0 0-1-16,0 0 16 15,12 50-21-15,28-53-54 16,5-18-77-16,6-3-32 16,-9-5-89-16,4-2 10 15,-16 2-22-15,-18 4 79 16,0 6 54-16,-12 6 114 0,0 8-11 16,-15 5-48-16,-6 0-26 15,3 0-13-15,-6 18-15 16,2 4 12-16,10 5-13 15,9 3 0-15,3-5-1 16,12-3 0-16,19-2-9 16,26-7 9-16,3-6-50 15,4-7-62-15,-4 0 3 16,-9-4 49-16,-8-12 26 16,-4-3 12-16,-21-1-3 15,-9 4 26-15,-9-1 59 16,0 4 64-16,-18 4-45 15,-15 4-4-15,-4 5 17 16,-8 0-7-16,12 13-45 16,3 7-23-16,6 5-15 0,15 3-1 15,6 0-11-15,3 1 1 16,12-5-1-16,18-5 10 16,9-7-8-16,-3-10-17 15,7-2-6-15,-10-13 9 16,6-21 11-16,-15-11 11 15,0-12 1-15,-12-15 28 16,-3-3 56-16,-6-9 2 16,-3-2 10-16,0 8-11 15,0 12 17-15,0 22 35 16,0 20-47-16,0 18-79 16,0 6-11-16,0 30-55 0,0 23 24 15,0 36 31-15,0 1 0 16,0 10 1-16,0-3-1 15,6-20-19-15,13 2-70 16,-4-19-42-16,12-25-93 16,12-16-136-16,-15-19-692 0</inkml:trace>
  <inkml:trace contextRef="#ctx0" brushRef="#br0" timeOffset="152874.407">26054 14301 1515 0,'0'0'503'0,"0"0"-442"0,0 0 40 16,0 0-76-1,0 0-25-15,0 0-254 0,0 0-862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35:34.09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10459 9686 6705 0,'0'0'1912'0,"0"0"-1143"0,0 0 191 15,0 0-88-15,0 0-72 16,0 0-296-16,0 0-312 0,-69-47 56 0,57 34 64 16,0-7-56-16,12-2-104 15,-16-10-8-15,7-6-8 16,-3-3-39-16,-9-6 135 0,6 2 64 31,6-8 64-31,-15 2-192 16,12-4-16-16,-3 0-24 0,9-1-120 15,-6-5 72-15,-3 6-16 16,6-5-64-16,-7 0 48 0,7 4-48 31,-3 1 56-31,0 3 64 16,3-2 48-16,-3 2-16 0,12 0-104 15,-12 2-48-15,0 4 8 16,12-6 8-16,-15 6-16 16,9-5 72-16,6 1-56 0,-12-2 32 15,0 1 88-15,0 1-24 32,-3 3 16-32,15-4-56 0,-10 0-64 15,10 4 0-15,-12-3 0 0,12 4 0 16,0 0 8-16,-12 3 64 15,12 2-80-15,-9 3 0 0,9-3 16 16,0 0 112 0,-12-6-72-1,0 1-40-15,12-6 32 16,-12 6 24 0,12-1-72-16,0-3 8 0,-15 4-8 15,15-5 0-15,0 5 8 16,0-1 48-16,0 1-48 0,0-1 0 15,0 6-8-15,0-1 16 16,0-5-8-16,0 11 0 0,0-2 0 16,0-3 40-16,15 8-40 15,-15-3 8-15,0 3-16 16,12 5 72 0,-12-9-72-16,0-1 0 46,12 3 72-46,-12-4 32 0,0-1-40 16,0-2 40-16,0 0-96 16,0 5 8-16,0-1-8 15,12 6 56-15,-12-1-56 0,0 5-8 16,0 1 0-16,0-1 8 16,9 5 0-16,-9-5 72 0,0 1-72 15,0-6 48-15,0 0-48 0,12-8-8 16,-12 3 8-16,12-3 48 15,-12 0-56-15,10 3 0 0,-10 5 0 16,0-4 0-16,15 10 88 16,-15-1-24-16,0 1 0 0,0-1-56 15,12-4 8-15,-12 4-8 16,12-5-8-16,0-5 8 0,-12 6-8 16,6 0 0-16,9-5 0 0,-3 5 8 31,0-1-8-31,-12 1 0 15,21-5 8-15,-21 8 40 0,12 1-40 16,0-4 0-16,-12 4 0 16,9-4 40-16,7 5-48 15,-16-1 56-15,9-5-56 0,-9 6 48 32,15-1-48-32,-3 4 0 0,-12 1 0 15,6-5 8-15,9 6-8 16,-3-2 8-16,-12-4 32 15,12 6-40-15,0-3 0 0,-3 3 0 47,-9 3 9-47,15-4-1 47,-6 1-8-47,-9-3 0 0,12 7 16 16,0 0-8-16,-12-1-8 0,9 5 0 15,-9-4 48-15,16-1-48 16,-16 5 48-16,12 0-40 0,-12 0 8 16,0-4 48-16,12 3-56 15,-12 2-8-15,9-6 0 16,3 0-8-16,0 2 8 0,-12-1 0 16,12-2 0-16,12-4 0 0,-12 2 0 15,-3-6 8-15,-9 1-8 0,12 3 8 16,-3 2-8-16,6-2 0 15,-2 5-8-15,-1 1 8 16,-12 5 0 0,12-3 0-16,-6 7-8 15,9-4-32-15,-3 0 40 0,-3-2 0 16,15-3-48-16,-9 4 48 16,3-5 0-16,9 0-8 15,-2 0 8-15,-4 2 0 0,-9-1 0 16,12 3 0-16,0 2 0 15,-6-6-8-15,9 5 8 0,-15 0-8 16,22 0 8-16,-10 1 0 16,-3-6-8-16,12-5 8 15,-9 6 0-15,12 0 0 0,1-1 0 16,-16 0-48-16,18 10 40 16,-30-4 0-16,15 8 8 0,-12-6 0 15,22-2-8 1,-22 9 0-16,24-10-8 15,-12 4 7-15,9 1 1 16,3-4-40-16,-2 8 40 0,-10 0-40 16,12 0 40-16,-3 5-48 15,-9 0 40-15,13 0 8 16,-7 0-8-16,-3 0 8 16,6 0-64-16,15 0 64 15,-14 0 0-15,2 0-40 16,-3 0 0-16,0 10-8 0,-6-2 8 31,-6 2-24-31,4-1-16 16,11 5 32-16,-15 0 8 0,0 5 40 15,3-6 8-15,9 6-8 16,-5 0 8-16,-4 0 0 0,0-1 0 16,-3 6-56-16,0-6-32 15,-6 4 24-15,9 6 0 0,-15 1 64 31,16 3-96-31,-13 0 96 16,12 10-40-16,-12 0 32 16,9-5 8-16,-12 10 0 0,6-2-16 15,9-3 16-15,-12 5 0 16,-12 0-48-16,6-2 40 0,9-4 0 16,-15 1 8-1,13 1 0 1,-13 3 8-1,9-5-8-15,6 6-16 16,-15-6 16-16,0 0-48 0,0 6 48 16,0-5 8 15,0-1 40-31,0 6-40 16,0-1-8-16,0 1 8 0,0-1 0 15,0 6-8-15,0-2 0 16,0-4 8-16,0 0-8 15,0 1-8-15,0-1 0 0,9 0 0 16,-9 1 0-16,0-5 8 16,0 0-8-16,0-1 8 0,0-3-8 15,0-2 8-15,0 2 0 16,12 2 0-16,-12-1 0 0,0-3 0 16,0-4 0-16,0 1 0 15,12-1 8-15,-12 1-8 0,0-6 8 16,0 1 40-16,0 1-40 15,0-1 64-15,9-1 24 16,-9 0-24-16,0 1-72 0,0 0 80 16,0-4-72-16,0 3 48 15,0 0 16-15,0 1-56 0,0 5 72 32,0-5 48-32,0 4-80 0,0 1-48 15,0 4 48-15,0-4 0 16,0 8 8-16,0 5-16 15,0-5 0 1,0 11-48-16,0-6 192 16,0 6-143-16,0-6-41 0,0 0 48 15,15 1 24-15,-15 0-80 16,0 3 8-16,0 6 40 0,0-1-40 16,0 5 64-1,0 5-64-15,0 1-8 16,-15-2 16-16,15 1-8 15,-9-1 40-15,-3 2-40 16,0-6 40 0,12-5 32-16,-9 2-8 15,-15-3 64-15,11 3-40 0,-2-7-32 16,15-4-64-16,-6 6 16 16,-6-1 32-16,0-1 32 15,0 1-16-15,-3 4-16 0,6 2 88 16,-3-2-64-16,3 1 24 15,-3-5-8-15,-3 5 16 0,-6-10-24 16,8 1 40-16,1-6-48 16,3 5 40-16,-3-4-16 31,0-5-48-31,-3 0-40 0,6 5 0 16,-3-11 8-16,-9 7 48 15,21 0 8-15,-24-2-56 0,12 2 56 0,0-2-24 16,0 2 0-16,-10-1 48 15,10-6-48-15,-12 2-40 16,9 0 80-16,6-1-88 16,-15 0 72-1,15 1-24-15,-27-6 0 16,21 12 0-16,-16-11 24 0,4 4-64 0,6 0 64 16,0-4 0-16,-3-1 0 31,-3 0-64-31,5 1 80 15,1 1-32-15,-3-1-48 0,0-6 96 16,3 7-96-16,-18-7 80 16,15 6-16-16,5 0-64 0,-5-4 88 15,0-2-48-15,0 3 48 32,15-8-24-32,-15 1-64 0,-3 1 88 15,18-5-88-15,-16 4 40 47,4-3 32-47,-3 3-72 0,3 1 80 16,-3 0-80-16,-3 4 0 15,6-10 88-15,-1 1-48 16,-2 0 24-16,-3 1 0 0,18-6-63 16,-12-1 47-16,-6 3-8 15,18-3-40-15,-15 2 0 0,-1 0 0 0,4-6 0 16,6 4 40-16,-9-2-40 15,18-2 64-15,-21-4-8 16,18 4-16-16,-15-4 0 0,0 6 0 16,2-6-48-16,10 0 16 15,-15 3-8-15,21-3 0 16,-21 0 40-16,6 0-40 16,9 0 56-1,0 0-56-15,-9 0 40 0,9 0-40 16,-1 0 40-16,-14 0-40 0,18 0 40 15,0 0-32-15,-6-3 40 16,-9 3-40-16,15-6-8 0,-3-2 8 16,-9 2-8-16,9 6 0 15,0-8 8-15,-1 4-8 0,-2-2 8 32,6 6-8-32,-3-4 8 15,12-1-16-15,-9 0 8 0,9 0-8 16,0 2 0-16,-12-3 8 15,12 1-8-15,-15 2 8 32,6-2-8-32,9 0 0 0,-12-4 8 15,0 3-8-15,0-2-8 16,12 3 0-16,-9 0 8 0,9 1-16 16,-12-6 16-1,12 7-16 1,-12-2 16-16,12 0 0 0,-16-1-8 15,16 3-8-15,0-3 8 0,-9 2 0 16,9 0 0-16,0-1-8 16,-12-4 8-16,12 4 0 0,0 5 8 15,0-5-8-15,0 5 0 16,0-4 0-16,-12-1 0 0,12 5 8 16,0-5-8-1,0 5 8-15,0 0 0 16,0 0 8-16,0-5-8 15,0 5 0-15,0 0 8 0,0 0-8 16,0 0 0-16,0 0 8 31,0 0-8-31,0 0 0 0,0 0 0 16,0 0 0-16,0 0 0 16,0 0 0-16,0 0 0 0,0 0 0 15,0 0 8-15,0-3-8 16,0 3 0-16,0 0 0 31,0 0 8-31,0 0-8 0,0 0 0 16,0 0 0-16,0 0 0 15,0 0 0-15,0 0 0 0,-9-5 0 16,9 5 0-16,0 0 0 16,0 0 0-16,0-5 0 15,0 5 0 1,0 0 0-16,0-5 0 0,0 5 0 15,0-4-8 1,0 4 0-16,0-6 8 0,-15 2-8 16,15 4 8-16,0-9-8 0,0 4 8 15,0-4-16 17,0 1 8-32,0-3 0 15,-9 3-56-15,9-7 56 0,0 2 0 16,-12-6 0-16,12 6 0 15,0-2-8-15,0 2 8 16,0 2-40-16,0-2 40 0,0-1 8 31,0 1-8-31,0 3-40 0,0 0 40 16,0-3 8-16,0 4 0 31,0-1-48-31,0 1 48 16,0-1 0-16,0 2-16 0,0-2 8 15,0 6 8-15,0-6-8 16,0 1 0-16,0 4 8 0,0-4-8 16,12 4-8-16,-12-3 8 15,0-3-56-15,0 8 56 16,9-7 0-16,-9 6-64 0,0-2 72 16,0-2-8-16,0 8 0 15,0-4-8-15,0-2 8 0,0 2 0 16,0 4 8-16,0-5-8 0,0 5 0 15,0 0 0-15,0 0-32 16,0 0-8-16,0 0-64 0,0 0-89 16,0 0-327-16,0 0-256 15,0-5-848-15,15-13-793 16,-6 3-2296-16,3-3-3977 16</inkml:trace>
  <inkml:trace contextRef="#ctx0" brushRef="#br0" timeOffset="3263.112">11576 5627 6465 0,'0'4'2208'15,"0"5"-1600"-15,0 5-383 16,-12 5-153-16,-3 17 96 16,15 1 112-16,0 5-176 0,0 5-32 15,0-5 64-15,0 0-120 16,0-5 64-16,0-9-80 0,0-6-96 16,0-3-712-16,0-19-641 15,0 0-807-15,-9 0-401 0</inkml:trace>
  <inkml:trace contextRef="#ctx0" brushRef="#br0" timeOffset="3449.364">11506 5700 6665 0,'0'0'1800'0,"0"0"-743"16,0 0-761 0,0 0-224-16,0 0 0 15,0 0-64-15,0 0 248 16,0 0-56-16,0 0-96 15,127 102-104-15,-103-78-152 16,-12-2-800-16,-3 10-601 0,4-13-663 16,-13 1-1073-16</inkml:trace>
  <inkml:trace contextRef="#ctx0" brushRef="#br0" timeOffset="3636.834">11519 5941 5393 0,'0'0'1976'0,"0"0"-616"15,0 0-567-15,0 0-177 0,0 0 8 32,0 0-264-32,0 0-200 31,69-55-80-31,-48 32-80 16,12-10-616-1,3 5-1617-15,-14 5-2808 0</inkml:trace>
  <inkml:trace contextRef="#ctx0" brushRef="#br0" timeOffset="4320.475">11715 5575 5817 0,'0'0'3200'0,"0"0"-2119"16,0 0-329-16,0 0-568 0,0 0-184 15,0 0-8-15,12 5 8 16,0 14 0-16,9 4 72 15,-9 0-72-15,9 5 0 0,6-1 40 16,-15 1-32-16,7-5-8 16,-4-5 0-1,-3-2-296-15,-12-8-64 16,12-3-368-16,-12-5-1 16,0 0 417-16,12-5 296 0,-12-14 8 15,0 1-56-15,0-5-16 16,0-1 80-16,0 6 112 0,0 5 72 31,0 8 176-31,0-4-87 16,9 4-73-16,-9 5 8 15,0-5-24-15,0 0 48 0,0 1 152 16,0-1 80-16,0 0-56 16,0-8-144-16,0 4-64 0,0-5-40 15,0 4 120-15,0 1 96 16,0-1 168-1,0 7 8-15,0 3-87 16,0-6-145-16,0 6-120 0,0 0-64 16,0 0-40-16,0 0-24 15,0 0-64-15,0 0 72 16,0 0-8 0,0 0 24-1,0 0 0-15,0 0 40 16,0 0 32-16,0 0-32 15,0 0-24-15,0 0-56 0,0 0 8 16,0 0-56-16,0 0-8 16,0 0-8-16,0 0-80 0,0 6 0 15,0 2 0-15,12 11 40 16,0 4 40-16,-3 5 8 0,15 0 8 16,3-1 0-16,-5-3-8 15,2-10 0-15,-3-6-8 0,3-8-104 31,0-4-136-31,0-47-216 16,9 0-1153-16,-21-4-6336 0</inkml:trace>
  <inkml:trace contextRef="#ctx0" brushRef="#br0" timeOffset="7702.705">11434 7179 6953 0,'0'0'1896'16,"0"0"-887"-16,0 0-481 0,0 0-256 15,0 13-88-15,0 7-112 16,12 7 32-16,0 6 48 31,12 3 16-31,-15-3-72 0,6 4 0 16,-2-4-96-16,-13-7-408 15,6-11-544-15,-6-2-545 0,0-13-383 16,0 0-88-16,-6-3 391 0</inkml:trace>
  <inkml:trace contextRef="#ctx0" brushRef="#br0" timeOffset="8049.655">11434 7230 2616 0,'0'0'1880'0,"0"0"-575"0,0 0 63 0,0 0-448 16,0 0 8-1,0-106-263 1,24 92-369-16,-12-1-112 16,9 6 48-16,7 0-40 0,-7 9-192 15,3 0-56-15,0 0-192 16,-12 14-200-16,-3 5-73 0,-9-2 217 16,0 11 128-16,0-4 112 0,-9 3-16 31,-15-3-40-31,-3-2-40 15,-3-2 0-15,2-12 120 0,7-3 40 16,9 1 88-16,0-6 208 0,12 0 128 16,0 0 89-16,0 0-289 31,0 0-224-31,24 0-64 16,-3 0 64-16,7 0 64 0,2 0-16 15,-3 0-48-15,6 0-224 16,0 0-393-16,16 0-503 0,-25-11-840 15,12 3-2025-15</inkml:trace>
  <inkml:trace contextRef="#ctx0" brushRef="#br0" timeOffset="8272.004">11808 6947 8689 0,'0'0'1817'15,"0"0"-1097"-15,0 0-424 16,0 0-200-16,0 0-96 0,12 33 0 16,9-1 128-16,-11 5 0 15,5 0-24-15,9 4 0 0,-12-3-40 16,-3-6-64 0,-9 1-256-16,12-16-600 15,-12-6-841-15,0-11-895 16,0 0-1481-16</inkml:trace>
  <inkml:trace contextRef="#ctx0" brushRef="#br0" timeOffset="8451.517">11760 6999 6305 0,'0'0'2032'0,"0"0"-919"16,0 0-73-16,0 0-488 15,0 0-128-15,0 0-296 0,0 0-112 16,0 0-16-16,81-47-56 31,-56 37-624-31,11 7-977 16,-15 3-823-16,-9 0-1985 0</inkml:trace>
  <inkml:trace contextRef="#ctx0" brushRef="#br0" timeOffset="8624.367">11841 7127 4961 0,'0'0'968'0,"0"0"-152"16,0 0 136-16,0 0-72 16,0 0 113-16,0 0-121 0,0 0-352 15,103-3-240 1,-52-21-280 0,-17 1-1064-16,-10-1-2249 0</inkml:trace>
  <inkml:trace contextRef="#ctx0" brushRef="#br0" timeOffset="11717.992">11621 8647 4761 0,'0'0'1832'16,"0"0"-1112"-16,0 0 96 0,0 0-248 16,0-4 217-16,0 4-153 15,0 0-296-15,0 0 64 16,0 0-24-16,0 0-168 0,0 15-152 0,0 7 152 16,12 1 112-16,-3 14-80 15,6-5-56-15,-3 6-40 16,-3 3-104-1,13-9-32-15,-7-4-8 16,-15 0 0-16,12-4-280 0,0-10-504 16,-12-6-776-16,12 2-889 15,-12-10-1624-15</inkml:trace>
  <inkml:trace contextRef="#ctx0" brushRef="#br0" timeOffset="12524.928">11832 8551 4544 0,'0'0'2153'0,"0"0"-1569"16,0 0-464-16,0 0 152 0,0 0 248 16,0 0-32-16,19 120-208 15,-4-82-120-15,-15-7 72 0,12-2-23 16,-12-2-105-16,12-4-32 15,-12-10-16-15,0 3 48 16,0-13-96-16,0 2 80 0,0-5-80 31,0 0-8-31,0 0 88 16,0-13-72-16,0-15-16 0,-12-10-120 16,0 1 8-16,-3-10-40 0,-4-3 48 15,19 8 104-15,-12 5-8 16,12 5 0-16,0 4 0 15,0 4-96 1,12 6 8-16,7 8-49 16,-4 2 57-16,9 8 0 0,-3 0-368 15,-9 4 112-15,9 10 88 0,-6 4 64 16,-15 1 96-16,9-5 96 16,-9 5-8-16,0 0 8 0,0-6 128 31,-24 2 24-31,15-3 32 15,-15-2-32-15,15-5 168 0,-3 0 120 16,0-5-103-16,12 3 15 16,0-3-32-16,0 0 40 0,0 11-240 31,0-6-56-31,12 3-16 16,9 1 80-16,12 5 48 0,6-9-168 15,31-5-8-15,-13 0-952 16,-9-5-2265-16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34:12.1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15379 3111 5513 0,'0'0'1848'0,"0"0"-1072"31,0 0-360-31,0 0-144 16,0 0 473-16,0 0-1 0,0 0-448 15,0 0-232-15,0 0-56 16,0 0 56-16,24 0 16 0,12 3 56 16,6 3 216-16,16 2 8 31,26-3-184-31,22 0-64 15,30 4 16-15,54-3-80 0,-3-3 24 16,-3-3 64-16,-24 0 8 0,6 0-72 16,-15 0-72-16,24 0 0 0,-12-3 48 15,-12-3-40 1,0 1 88 0,0 1 144-16,-9-1-16 15,-16 5-24-15,1-5 0 0,-21 2 16 16,-13-2-48-16,-26-1-79 0,5 3 23 15,7-2 16-15,5-5 8 0,22 0 32 16,-28 2-32-16,7 4-40 16,-28-6-48-16,3 0-40 15,-26 6 72-15,-1 0-32 0,-9-1-32 32,-15 5-8-32,18-6 40 0,-27 6-40 15,12-3-8-15,0 3 0 16,-3 0-8-16,-9 0 0 15,12 0-264-15,-12 0-336 0,-12-5-873 16,3 5-1631-16,-27-5-4962 0</inkml:trace>
  <inkml:trace contextRef="#ctx0" brushRef="#br0" timeOffset="2182.491">13366 3193 4368 0,'0'0'1873'16,"0"0"-1385"-16,0 0-272 0,0 0 16 15,0 0 512 1,-115 0 216 0,79 5-431-1,-10-5-329-15,-2 0 40 16,-9 5 160-16,-16-5-64 0,7 4 32 15,-3-4-88-15,-13 0-24 16,-2 0 24-16,5 6 56 0,-2-6 48 16,-1 0-64-16,13 0 0 15,-13 0-144-15,-2 0 16 16,5 0-64-16,-2 0-64 0,11-6 40 16,-11 2 8-16,-1-6 57 0,1 2-97 31,-1 3-64-31,1-4 48 15,11 4 56-15,10-5-48 16,-12 1-56-16,17 0 40 0,-2-1-40 16,-15 2 0-16,11-6 0 15,-5 0 48-15,8 0-48 0,1 0 0 16,-3-4 0-16,14 4 8 31,1 4-16-31,-3-5 0 16,12 8 8-16,2-8 0 0,-2 2 0 15,3-2 0-15,9 1 64 0,-3-4-16 16,9 4 40-16,-7-4-96 0,10-1 0 16,-6-5 0-1,12 2-8 1,-18-6-48-16,18-5 8 16,-3 6 40-16,0-11-8 0,-9-3 8 15,21-1 0-15,-12 0 8 0,0 6 0 16,-4-7 0-1,7 7 0-15,9-2 0 16,0 5 0-16,-12 5-8 16,12-4-56-16,0 10 56 15,0-7 0-15,0-2 0 0,12-1-40 16,-3-1-32-16,19 0 80 16,-16 0-8-16,9 6-80 0,3-5 88 31,0 4 0-31,-3-4 0 15,28 4-16-15,-19-1 8 0,30-3 0 16,0 0-8-16,-2 3 8 16,23-2 8-16,1-1-8 0,-4 3 8 15,7-3 8-15,-4 4 0 32,13 0-8-32,-13 5 8 15,13 5-8-15,-1-6 0 0,1 10 72 31,-3 0-72-31,2 0 0 0,13 6 0 16,-13 8 8-16,10-6-8 0,-10 6 8 16,13 0 0-16,-12 0-8 15,5 0 0-15,-5 0 0 16,-10 6 0-16,7 8-8 0,-7-1 8 16,-2 1 0-16,-4-1 8 15,-5 2-8-15,-4-2 0 0,-2 1 0 0,8 1-8 31,-6 3 8-15,-23 0 0-16,11 1 0 0,-21 4 0 16,10 5-16-16,-22 0-40 0,12 9 48 15,-6 0 0-15,9 5 0 16,-17 3 0-16,2 7 8 0,-15-1-8 31,15-1-56-31,-9 10 56 16,-15 1 0-16,12-1 8 0,-12 5 0 15,0 6 0-15,0-7 0 16,0 1 0-16,0-5 0 0,0 1 0 16,-12-16 0-16,-3 6 0 31,-9-13 8-31,15 3 64 16,-15 0-56-16,2-3 40 0,-2 0-48 15,-9-7 104-15,9 1 24 16,-12-3 40-16,2-7 56 0,-14-2 8 15,15-1-64-15,-15-11-16 16,-13 6 16 0,19-8 120-16,-18 2-160 15,14-8 8-15,-14 0 56 0,0 0-40 16,2 0-16 0,4 0 64-1,-3 0 128-15,8 0-128 0,1 0-8 16,-12 0 0-16,18 0-80 0,5 0-48 15,-8 0-56-15,9 5-8 16,3 0-8-16,-4 4 16 0,16-4-8 31,-3 3-8-31,-3-3-8 16,18-5-56-16,-3 0-184 16,0 0-304-16,12 0-648 0,-24 0-304 15,2-5-801-15,7-3-3744 0</inkml:trace>
  <inkml:trace contextRef="#ctx0" brushRef="#br0" timeOffset="12564.162">6545 5097 5297 0,'0'0'1664'0,"0"0"-816"0,0 0-448 15,0 0-24-15,0 0 433 16,0 0 79-16,0 0-424 15,0 0-296-15,0 0 0 0,15 0-48 16,9 0 32-16,-12-3-40 16,21-1-16-16,-9 4-88 0,12-6 0 15,-2 1 40-15,-1 5-40 16,15 0 72-16,0 0-72 16,-2-4 64-16,11 4-24 0,3-5 8 15,7 5 16-15,-7-5-16 31,10 5 16-31,-16-3-72 0,21 3 8 0,-17 0-8 16,11 0 8-16,-11 0-8 16,8 0 8-16,-6 0 0 15,1 0-8-15,-4-5 8 0,0-1-8 16,4 1 0 0,-4 2 0-1,0-3 8-15,4 2 64 0,-19 0-64 16,15-2 0-16,4 2-8 0,-1 0 0 15,-3-1 8-15,1 5 0 16,2-5 0-16,-15 1-8 16,13 4 72-1,2-5-64-15,-6 0 0 16,4 0 40-16,-1 5 8 0,-6 0-56 16,-8 0 8-16,17-3 80 15,-12 3-24-15,-5-6-16 0,17 6 16 47,-3-4 32-47,-8 0 8 16,11 4 24-16,-3-5-56 0,-14 5-64 15,17-5 40-15,-12 5-24 16,-6 0-24-16,10 0 96 16,-10 0-40-16,9-4-40 0,7 4-8 15,-13 0 120-15,15 0-112 16,-14 0 96-16,11 0-64 0,3 0-40 15,-17 0 0-15,8 0 48 16,-6 0 40-16,0 0-40 0,4 0 64 16,-4 0-63-16,3 0-9 15,-6 0 16 1,-2 0 0-16,5 0-56 16,-9 0 80-16,-6 0-16 15,10 0 24-15,-7-4-16 0,-12 4 96 0,18 0-24 16,-21 0-48-16,22 0-40 15,-7 0-8-15,3 0 0 0,0 0 16 32,-3 0 0-32,1 0-16 15,2 0-8-15,0 0-32 16,-3 0-8-16,3 0 0 0,-2 0 40 16,-10 0-40-16,12 0 8 0,-15 0-8 15,3 0 40-15,12 0 80 31,-14 0-24-31,-1 0 8 16,18 0 16-16,-21 0 16 0,9 0 0 16,6 0 32-16,-8 0-80 15,-1 0 56-15,0 0-32 0,-3 0 8 16,3 0 0-16,-12 0 0 47,9 0 16-47,7 0 24 15,-22 0 16-15,9 0-88 0,-15 0 32 16,0 0 8 0,9 0 16-16,-9 0 0 15,0 0-8-15,0 0-40 0,0 0-39 16,0 0-57-16,0 0 80 16,0 0-88-16,0 0-217 0,0 0-591 15,0 0-720-15,0 0-624 16,0 0-2898-16</inkml:trace>
  <inkml:trace contextRef="#ctx0" brushRef="#br0" timeOffset="18284.049">17615 6155 4905 0,'0'0'1936'16,"0"0"-1400"-16,0 0-304 0,0 0 248 16,0 0 344-16,0 0-15 15,0 0-809-15,9 0 128 0,15 0 120 16,-2 0 320-16,2 0-104 31,24 0-48-31,-15 0-136 0,28 0 128 16,-4 0-48-16,12 0 48 15,13 0 32-15,11 0-104 16,-11 0-96-16,-4 0-159 0,-20 0 7 16,2 0-80-16,-12 0 8 15,-24 0-16-15,-5 0 0 0,-4 0-104 32,-3 0-105-32,0 0-191 15,-12 0 96-15,12 0 64 16,-12 4-8-16,9-4 56 0,3 5 64 15,-12-5 56-15,12 5 72 0,-12-5 0 16,0 0 0-16,9 0 8 31,-9 3-8-15,0-3 8 0,0 0 88-1,15 0 56-15,-15 0 112 0,9 0-40 16,-9 0 0-16,15 0-16 0,-3 0-48 31,-12 0-32-31,22 0-32 16,-10 0 24-16,21 0-63 0,3 0 143 15,12 0 328-15,10 0-288 16,-1 5-168-16,9 1-56 16,10 2 0-16,2-2-16 0,-5 2 0 15,-4 3 0-15,-2-3 8 0,-10-3 0 16,15 4 0-16,-2-4 8 15,-10 0-8-15,10-2 0 16,-1 3 48-16,0-2-48 0,-11 1 0 16,2-1-8-16,10 2 0 15,-13-3 0-15,0-3 8 0,13 5 0 16,2-5 0-16,-15 5-8 16,13-5-8-16,-13 4 8 15,13-4 8-15,2 5 0 0,-18-5-8 31,4 0-8-31,-1 0 0 0,3 5 8 16,1-5 8-16,-16 0 0 16,15 0-8-16,-2 0 0 0,-1 0 16 15,-3 0-16-15,7 0 0 16,-4 0 0-16,0 0 8 0,4 0 0 16,11 0-8-16,-14 5 0 15,11-5 0-15,-12 0 0 16,13 0 8-16,-10 0-8 15,7 0 0-15,-10 0 0 16,3 0-56-16,-11 0 56 16,8 0 0-16,0 0 0 0,-11 0 8 15,14 0-8-15,-3 0 0 16,4 0 0 0,5 0 8-16,-9 0-8 15,1 0 0-15,2 0 0 16,12 0 0-16,-14 0 0 0,-4 0 16 15,7-5-16-15,-4 5 8 16,0 0 0-16,4 0 0 0,-1 0 0 31,9-5-8-31,-14 5 8 16,17 0-8-16,-2 0 0 16,11 0 8-16,-12 0-8 0,25 0 0 15,-25 0 0-15,13 0 0 31,-1 0-16-31,-14 0 16 0,17 0-8 0,-2 0 8 16,-10 0-8-16,10 0 8 16,-1 0-8-16,-2 0 8 15,11 0 0-15,-17 0 16 0,5 0-8 16,-2 0-8-16,-19-5 48 16,0 1-40-16,-8-1 8 15,-4 5 136 1,-9-5 48-16,-3 2 0 0,3-3-40 15,-14 2 0-15,-13 4-64 16,6-5-80-16,-15 5 32 0,0 0-48 16,0 0-400-16,-15-10-536 15,-16 7-833 1,-5-12-2864-16</inkml:trace>
  <inkml:trace contextRef="#ctx0" brushRef="#br0" timeOffset="20005.347">7770 7383 4544 0,'0'0'1561'15,"0"0"-721"-15,0 0 8 0,0 0-280 16,0 0 80-16,0 0-39 16,0 0-481-16,12 0-56 0,-12 0 40 15,0 0 240-15,12 0 40 16,-3 0-8-16,15 0-32 16,0 0 8-16,13-5-40 0,8 0 88 15,12-4 32-15,37-1 40 16,36-8-80-16,30 0 33 0,18-1-73 15,-27 5-128-15,12 1-136 16,-37 4-72 0,13 4 56-16,-24-1-64 15,-31 1-8-15,-26 2 40 0,-1 3-32 16,3-5-8-16,-2 0 8 16,-1 1 56-16,-21-1 32 0,-2 0 104 15,-22 0 16-15,0 5 128 0,-3 0 56 31,6-3-8-31,-15 3-184 16,12 0-112-16,-3 0-80 0,3 0-24 16,24 0 0-16,-12 0 0 15,10-6 0-15,2 6-8 0,-15-4 8 16,15 4-16-16,-12-5 16 31,-3 5 0-31,1 0 16 0,-7 0-16 16,-3 0 0-16,0 0-16 15,-12 0 32-15,12-5-16 0,-6 5 8 16,9 0-8-16,9-5 64 31,-12 2-64-31,9-2 16 16,0 0-16-16,-5 5 8 0,-7-4 8 16,18-1-16-16,-21 0 0 15,21 5 8-15,-15 0 0 16,0-5-8-16,-3 5 0 0,6 0-56 15,-15 0 48-15,0 0-200 16,0 0-496 0,0 0-416-16,-15 10-977 0,-18 4-2472 15</inkml:trace>
  <inkml:trace contextRef="#ctx0" brushRef="#br0" timeOffset="23899.837">21835 5116 5721 0,'0'0'2024'0,"0"0"-1280"31,0 0-536-31,0 0 320 0,0 0 433 16,0 0 95-16,0 0-344 16,0 0-272-16,0 0 48 0,0 0 72 15,0 0-72-15,0 0-119 16,0-9-185-16,15-4-168 31,-3-11 24-31,18-3-32 0,21-6-16 31,7-8 8-31,44-11-8 0,61-13 8 16,73-22 0-16,41 3 48 0,13 1 96 16,3 9 16-16,-16 13-8 15,4 5-48-15,-27 6-40 16,-19 3-64-16,-39 5 0 0,-21 6-64 16,-57 7-168-16,-37 7 48 15,-23 12-16-15,-34 0-96 0,-3 2 31 0,0 8 81 16,-6-5 184-16,-15 5 144 31,0 0-144-31,0 0 56 16,-15-5-56-16,-6 5-400 0,0-4-800 15,-30 4-1072-15,8 0-1009 16,7 0-3352-16</inkml:trace>
  <inkml:trace contextRef="#ctx0" brushRef="#br0" timeOffset="24217.464">24817 3987 7577 0,'0'0'1504'15,"0"0"-1087"-15,0 0-417 16,0 0-32-16,0 0 32 0,42-5 192 0,-3 10-16 15,6 8-104-15,4 2 8 16,-4 2-16 0,-12-2-64-1,0 3-8-15,-6 5-120 0,-15-1 80 16,1-3-32-16,-13 13 72 16,0 1-120-16,-25 5 128 15,-23 3 144 1,-9 6-24-16,-1-6-120 0,-23 16-96 15,24-7-1201-15,20-18-1647 16</inkml:trace>
  <inkml:trace contextRef="#ctx0" brushRef="#br0" timeOffset="27849.85">25954 3624 8345 0,'0'0'1409'0,"0"0"-769"0,-12-13 240 15,12 13-112-15,0 0-400 16,0 0-368-16,0 13-136 16,0 20 40-16,12 18 96 0,0 18 72 15,0 10-64-15,1 5 0 0,-4-2 0 16,-9-3 16-16,0-9-16 16,15-13 0-16,-15-22 56 15,0-6-64-15,0-14 0 0,12-12 0 16,-12-3-8-16,0 0 8 15,6 0 24-15,9-18 224 0,9-6-248 32,-3 2-144-32,3-2-96 15,10 2-104-15,-7 8-176 16,-6 9-128-16,15 5-72 0,-12 0-233 16,-15 8 137-16,3 16 40 15,0 4 160-15,-12-1 112 0,-12 1 272 31,-9-1 56-31,-30-3 40 0,21-4-48 16,-19-16 184-16,4 0 352 16,9-4 328-16,15 0 32 0,9-4-152 15,-3 0 24-15,15-6-80 16,0-5-496-16,27 7-8 16,3-3 0-16,6 8 0 15,0-2 0-15,1 0 0 16,5 5-64-16,-3 0 64 15,-6-3 8-15,16-8 8 0,-19-3-16 16,21-8 0-16,-18-6-128 16,4-4-440-16,-13-11 16 0,-3 7 216 31,-9-6 336-31,-12 5 40 16,0 10 416-16,0-1 152 0,0 9 321 31,-12 9-305-31,-9 6-288 15,9 4-232-15,0 0-104 16,-1 17-88-16,-11 16-32 0,24 5 120 16,-9 2-8-16,9 4-48 15,0-9-128-15,18-7-200 0,10-4 272 16,-4-15 96-16,21-9 16 16,-24 0-104-16,27-33-81 15,-11-8-199-15,-13-19-608 0,-3-6-256 16,-9-7 200-1,-3-1 560-15,-9-10 392 16,-9 1 96-16,-3 9 512 16,-9-1 272-1,-3 25 408-15,11 7 288 16,-2 25-207-16,6 14-681 16,9 4-592-16,0 22-96 0,0 30-48 15,0 36 144 1,0 1 0-1,24 7 48-15,-11 2-48 0,11-25-8 0,-3 2-120 16,0-19-16-16,6-20 24 31,3-12-368-31,-3-20 192 0,-2-4 95 16,-4-4 1-16,0-23 184 16,-6 2 32-16,-3 3-16 0,-12 3 521 15,0 14 255-15,12 0-616 16,-12 5-160-16,0 0-128 15,9 10-8-15,0 9 136 0,18 3 24 16,-15-7 24-16,10-2-40 16,2-13-16-16,0 0-128 0,0 0-200 15,-6-22-473-15,-3-10-279 16,-15-1 248-16,0-5 200 16,-15 16 640-16,-3-2 224 0,-21 15-32 31,6 9-32-31,11 0-144 0,-17 9-16 15,21 15-248-15,18 3-496 16,0-4-953-16</inkml:trace>
  <inkml:trace contextRef="#ctx0" brushRef="#br0" timeOffset="28483.458">27198 3958 5513 0,'0'0'1952'0,"0"0"-1400"16,0 0-344-16,0 0-112 15,0 0 96-15,0 0 104 16,0 0-136 0,0 0-104-16,27 121-48 15,-27-103-8-15,0-8-376 0,0-1-120 32,0-9 160-32,12 0 240 15,-12-15 48-15,9-7-616 16,3-7-88-16,12-3 400 0,-15 9 160 15,19 4 96-15,-7 11 96 16,-12 8 0-16,6 0 0 0,9 0-8 16,-12 14 8-16,-6 4 0 15,21-3 56-15,-18-8 104 16,6-1-80-16,-6-6 72 0,16 0 88 31,-1-10 8-31,0-18-96 16,-6 6-88-16,9-10 32 0,-27 7 320 15,12 8 448-15,-12 2-64 0,0 11-119 16,0 4 31-16,0 0-400 16,-12 0-256-16,12 0-56 15,-27 4-8 1,21 6-104-16,6-5-240 16,-12 4-264-16,12-4 47 0,0-5-183 15,0 0-32-15,12 0 312 16,-6 3 440-16,21 12 32 0,-3 8 0 15,9 15 8 1,-8 22-16-16,11 14 16 16,-15 8 8-16,15 7-16 15,-27-6-16-15,6-9 16 0,-15-13 16 16,0-16 448-16,-15-12-48 31,-6-19 848-31,-15-4 449 0,3-10-337 16,-4-14-632-16,13-14-480 15,-9-18-264-15,21-10-296 0,12-41-808 16,0 13-1376-16,12 10-761 0</inkml:trace>
  <inkml:trace contextRef="#ctx0" brushRef="#br0" timeOffset="28832.478">28260 3300 5945 0,'0'0'1040'16,"0"0"-1040"-16,0 0-328 0,0-5 328 16,0 5 16-16,0 0 176 15,12 14 56-15,-6 9 24 0,9 5 224 16,-3 10-40-16,1 12-56 16,8 7-64-16,-6 2-136 0,3 6-152 15,-3-4-7-15,-6-6-41 16,18 1-561-16,-27-10-919 15,12-18-760-15</inkml:trace>
  <inkml:trace contextRef="#ctx0" brushRef="#br0" timeOffset="29187.373">28339 3676 7177 0,'0'0'1104'16,"0"0"-960"-16,0 0-80 15,117-42-64 1,-56 32-8-16,-16 2-904 0,12-2-248 16,-20 1 768-16,-25 9 248 15,0 0-8-15,-12 0 152 16,0 4 336-16,0 14 304 0,-12 7 400 16,0 1-80-16,-3 2-223 15,5 0-121-15,10 1-248 16,0-11-168-16,0-4-200 15,10 0 112-15,17-14-40 16,-6 0-72-16,3 0-80 16,-12-10-128-16,0-12-104 0,-12-7-160 15,0-3-169-15,-24 0 177 0,-21 4 144 32,8-1-40-32,-20 11-424 15,9 9-648-15,27 4-2801 0</inkml:trace>
  <inkml:trace contextRef="#ctx0" brushRef="#br0" timeOffset="30020.97">29594 3314 6369 0,'0'0'1528'0,"0"0"-896"0,0 0 297 0,0 0-121 15,0 0-408-15,0 0-288 16,-57-32-112-16,48 32-32 15,-15 10 16-15,0 7 8 0,2 12-8 16,10-1-40-16,0-1-72 16,12 5-96-1,0 6-216-15,24-11-65 16,10 6-87-16,2-6 304 16,0-4 8-16,-6 1 128 0,-3-10-64 15,-18-1-72-15,-9-8-64 31,0 0 352-31,-9-1 208 0,-42 2 96 32,9-6-176-32,-6 0-120 15,14 0-8-15,7-6-480 16,9-13-1304-16,18 1-3481 0</inkml:trace>
  <inkml:trace contextRef="#ctx0" brushRef="#br0" timeOffset="30916.313">29935 3403 7009 0,'0'0'2425'16,"0"0"-1545"-16,0 0-80 15,0 0-312 1,0 0-280 0,0 0-208-16,0 0 48 0,-129 63-48 15,107-34 0-15,10-1-40 0,0-6-88 16,12 6-160-16,0-9-376 0,0-5-544 31,0-9-65-31,12-5 337 16,0 0 592-16,10-5 264 15,11-17-64-15,-6-6-24 0,-15-1 168 16,6 1 64-16,-3 6 216 16,-3 3 424-16,-12 9 352 0,0 6 33 15,0-2-521-15,0 6-568 31,0 0-96-31,12 10-136 0,-12 8 104 16,12 1 56-16,-12 5-168 16,9-10-17-16,3 0-63 0,10-9-136 15,-7-2-112-15,-3-3 224 16,12 0 264-16,-3-13 24 31,-9-1-16-31,0-5 72 0,0 5 0 16,-3 10 312-16,-9 0 104 15,0 4-136-15,0 0-280 0,0 0-120 0,15 0-88 16,-15 8 200 0,9 6 8-1,1 0-8-15,5-4-40 16,-15-6-8-16,9 1-272 0,-9-5 40 16,15 0 288-16,-3 0 16 15,-12-5 152-15,12-9-40 0,9 6 56 0,-21-7 168 16,12 10-64-16,0 1-104 31,-12 4-136-31,9 0-48 16,6 0-136-1,-15 0 64-15,12 0-72 16,-12 0 56-16,9 0-24 0,-9 0 88 16,0 0-32-16,13 0 56 15,-13 0 0-15,9 0 120 16,6-15-40-16,-3 7-80 0,12-2 8 15,-15 0-8-15,15 6-8 16,-24 4-56-16,9 0-80 0,6 0-16 16,-15 0 104-16,12 0-40 15,-12 4 88-15,12 2 8 32,-12-6 0-32,0 4 48 0,9-4-40 15,-9 0 8-15,25 0 128 16,-13-4 104-16,12-10-216 0,-3 5-32 0,0-1-152 15,-6 2-8-15,9 8 0 16,-6 0-152 0,-3 0-280-1,10 18 104-15,-4-1-152 16,3-2-705 0</inkml:trace>
  <inkml:trace contextRef="#ctx0" brushRef="#br0" timeOffset="31284.053">30768 3453 7329 0,'0'0'2033'0,"0"0"-1417"16,0 0-96-16,0 0-216 15,40-9-120-15,-19-10-184 16,15 0-536-16,-15-9-16 0,6 6 248 16,-15-7 176-16,-3 7-25 15,-9 9 153-15,0 3 305 0,0 0 263 16,0 10-280-16,-21 0-168 15,9 20-104 1,-3 7 48-16,6 14 104 16,-3-3-72-16,12 2-72 0,0-6-24 15,36-11-104 1,34-23-16 0,-4 0-72-16,6-10-2257 0</inkml:trace>
  <inkml:trace contextRef="#ctx0" brushRef="#br0" timeOffset="31650.004">29679 4315 9313 0,'0'0'1473'0,"0"0"-1145"15,0 0-328 1,0 0-312-16,0 0 312 0,0 0 24 16,36 120 88-16,-27-82-96 15,12-1-16-15,-6-9-336 16,-3-11-1209-16,-12-12-1471 0</inkml:trace>
  <inkml:trace contextRef="#ctx0" brushRef="#br0" timeOffset="31788.315">29630 4022 5097 0,'0'0'16'0,"0"0"-16"0,0 0-657 16,0 0-567-16</inkml:trace>
  <inkml:trace contextRef="#ctx0" brushRef="#br0" timeOffset="32399.817">29878 4323 9177 0,'0'0'2041'16,"0"0"-1385"-16,0 0-400 16,0 0-256-16,0 0 40 0,0 0-40 31,0 0 56-31,45 108-48 15,-33-86-8-15,-12 3 8 0,12-7-8 0,-12-9-8 16,0 0-128-16,9-9 136 16,-9 0 0-16,0 0 160 15,0 0 240-15,12-14 120 16,1-8-520 0,-4-3-160-16,-9 3 16 0,27-2-32 15,-15 10-8-15,0 6 184 0,-6 8-88 16,9 0-80-16,-3 0-32 15,0 8 72-15,9 12 56 16,-6-2-16 15,4 4-40-31,-4-7-64 16,-6-2 8-16,6-8 0 0,-3-5-336 16,-12 0-352-16,21-5 527 15,-9-23-655-15,12 1-280 16,-15-6 40-16,-9 1 720 0,15 5 520 15,-15 3 416-15,0 15 616 16,0 0 248-16,0 4-344 0,0 5-560 16,0 0-376-16,0 5-256 15,0 10 168-15,0 1 72 16,0 3 8-16,0 0-56 0,12-5-80 16,10 0 16-16,-13-4 128 31,18-2 48-31,-15-2 16 0,0 2-64 0,-3 2-112 15,-9 4-8-15,0 0-48 16,0 0 64-16,-21-1 96 16,-3 1-40-16,0-9-368 15,2-5-912 1,-5 0-1217-16</inkml:trace>
  <inkml:trace contextRef="#ctx0" brushRef="#br0" timeOffset="32602.088">30388 3908 6737 0,'0'0'2432'15,"0"0"-2256"-15,0 0-7 0,0 0-169 16,0 0 648-16,69 152-272 16,-44-86-192-16,-1-3-112 0,-12 3-8 31,-6-11-64-31,-6 2-360 31,0-22-1281-31,0-11-1191 0</inkml:trace>
  <inkml:trace contextRef="#ctx0" brushRef="#br0" timeOffset="32733.488">30355 4208 6105 0,'0'0'4473'0,"0"0"-3665"16,0 0-216-16,0 0-408 0,0 0-168 15,0 0-16-15,139 0-928 16,-82 0-1937-16,-24 0-2536 0</inkml:trace>
  <inkml:trace contextRef="#ctx0" brushRef="#br0" timeOffset="33004.583">30669 4347 4656 0,'0'0'1809'0,"0"0"-689"0,0 0 120 16,0 0 185-1,0 0-169-15,0 0-400 16,0 0-368-16,93 55-264 16,-72-44-144-16,-9-3-64 15,1-3-16-15,-13 0-352 0,0-5-152 16,0 0 256-16,0 0 248 0,0 0 248 31,0 0 136-31,-13 0-176 16,1-13 176-16,12-6 24 15,-15-5-256-15,15-9-152 0,0 6-96 16,27-6-240-16,-14 6-336 16,8 4-328-16,15 9-744 0,-15 14-513 15,18 0-575-15</inkml:trace>
  <inkml:trace contextRef="#ctx0" brushRef="#br0" timeOffset="33144.953">31133 4347 10538 0,'0'0'2464'16,"0"0"-1039"-1,0 0-609-15,0 0-440 16,0 0-376-16,0 0-2873 0</inkml:trace>
  <inkml:trace contextRef="#ctx0" brushRef="#br0" timeOffset="34949.437">6454 8963 7985 0,'0'0'1377'0,"0"0"-697"0,0 0 32 15,0 0-176 1,0 0 32-16,175-9-80 16,-102 4-200-16,29-5-56 0,28 6 168 15,42-10-88-15,15-4 24 16,-3-2-119-16,-9 7-57 16,-24 4-64-16,0-1-88 0,-9 2 0 0,-3 2-8 31,-22 1 8-31,-38 2 48 15,-7 3-56-15,-2 0 0 0,11-5 8 16,13 5 0-16,8-5 16 16,4 1 48-16,-12-1 64 15,-1 5-16-15,1-6 8 0,-13 6 0 16,1-4-32-16,-1 0-88 0,-11-1 112 16,-16 5-120-16,-3-4 0 15,-5-1 88-15,-10 5-32 31,-15-5 96-31,0 5 96 0,6 0-64 16,-3-5-96-16,-15 5 24 16,3 0-104-16,1-3 40 0,-4 3-40 15,-9 0 48-15,0 0 0 32,0 0-8-32,0 0-48 15,0 0-240-15,0 0-472 0,0 0-360 16,0-5-937-16,0-6-4032 0</inkml:trace>
  <inkml:trace contextRef="#ctx0" brushRef="#br0" timeOffset="36632.743">13357 10381 6585 0,'0'0'1248'0,"0"0"-896"15,0 0-200-15,0 0 136 16,0 0 384-16,0 0-343 0,0 0-273 15,0 0-48-15,0 0 8 32,-40 4 80-32,40-4-16 0,0 0-80 15,0 0-8-15,0 0-96 16,27 4 104-16,7-4 416 16,14 6 280-16,46-6-120 0,56 0-48 31,59-10-32-31,44-13-8 0,40-10-64 15,21 6-112-15,0 3-112 0,21 2 129 16,6 8 31-16,-3 0-136 16,-27 14-120-16,6-5-24 15,-40 5 32-15,-35-5-8 0,-31 2 24 16,-60-8 96 0,-42 6-48-16,-52 2-96 15,-24-7-72 16,3 5 64-31,-11 0 0 16,-4-3-8-16,-21 8-64 16,0-10-80-16,-21-12-1080 15,-16 3-985-15,4-5-3336 0</inkml:trace>
  <inkml:trace contextRef="#ctx0" brushRef="#br0" timeOffset="37401.589">15566 9175 6513 0,'0'0'1440'16,"0"0"-760"-16,0 0 105 0,0 0-377 16,-12 0-304-16,12 6-104 15,0 13-32-15,0 3 32 16,0 2 0-16,0 4 80 0,0-6-8 15,0-4 64 1,0-4-128-16,12-5 8 16,12 1 224-16,-3-10 152 15,15 0 248 1,7 0-160-16,8 0-264 16,-6 0-120-16,3 0-72 0,-17 0-24 15,5 0-112-15,-12 9-96 0,0 1-88 16,-15 5 0-16,-9-2-8 15,0 6 128-15,0-1 120 0,-9 4 8 16,-24 1 48-16,-3 1 8 16,-10-1-8-16,10-4-152 15,3-6-376-15,-15-13-945 0,21 0-687 16,8 0-3241-16</inkml:trace>
  <inkml:trace contextRef="#ctx0" brushRef="#br0" timeOffset="37666.699">15647 9208 6249 0,'0'0'2056'0,"0"0"-1368"15,0 0 329-15,0 0-241 0,0 0-112 16,0 0-352-16,0 0-312 0,0 0 0 15,0 0 288-15,37-8 248 0,-4 3 24 16,15-5-176 15,9-4-184-31,13-4-64 0,-4-1-136 16,19 1-264-16,20-6-1048 0,-35 6-1448 16,-13 0-2033-16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36:52.95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20570 10919 4184 0,'0'0'1289'0,"0"0"-937"0,0 0 136 0,0 0 600 15,0 0 16 1,0 0-392-1,0 0-391-15,0 0 263 16,0 0 64-16,0 0-208 0,0 0-136 16,0 0 16-16,0 0-152 0,0 0-112 15,12 0-48-15,9 3-8 0,3-3 56 32,22 5 40-32,2 0-48 15,9 1 8-15,1-6-48 16,8 3 0 15,-6 2 8-31,13 0 40 16,-16-5-56-16,-3 3 0 0,22 3 0 15,-19-6 8-15,13 0 0 16,-13 0 40-16,9 0-48 16,7 5 0-16,-13-5 48 0,10 0-48 15,-4 0 0-15,-6 0-16 16,10 0 16-16,2 4 8 0,-2-4 0 15,-13 4 56-15,9-4-56 16,7 6 56-16,-4-2 0 16,-2-4 0-16,8 5 48 0,-5 0-8 15,-4 0-56-15,6-2 72 0,-14 1-40 16,11 2 32-16,1-2-16 0,2 1 8 16,-3 0-8-1,-2 0 32 1,5-2-32-16,-2 3-40 15,-4-1 16-15,19-5-15 0,-19 4 23 16,18 0 16 0,-2-4 8-16,-1 6-56 0,13-6 24 15,-16 0-64-15,16 3 88 16,-9-3-8-16,-4 0-40 31,1 5 24-31,11-5 24 16,1 6-24-16,-13-6 8 0,10 0-32 15,-13 0 8-15,7 0-8 0,8 0 8 16,-11 0 48-16,11 0-8 16,-11 0 32-16,-4 0 24 15,7-6 16-15,5-2-16 0,-5 2-24 16,-19 2-40-16,19-5 8 16,-4 3-24-16,-2 3-16 0,-7-2 16 15,10 0 0-15,-1 0 0 31,1 1 0-31,-16 4 8 16,18-6-24-16,-2 6 40 0,-13 0 32 16,-2 0-64-16,8 0-56 31,-5 0 96-31,-4 0-8 0,6 0 80 0,-2 0 24 16,-13 0-16-16,4 0-24 15,8 0 56-15,-12 0-24 16,1 0-16-16,2 0-7 0,-15 0-9 15,13-4 8-15,-10 4-48 16,-15 0-40-16,-9-3 16 0,13 3-24 16,-16-5 48-1,-12 5-24 1,18-5 0-16,-15 5-24 0,6-5-64 16,9 5 48-16,-3 0-48 0,-15 0 0 15,16-4 0-15,-16 4 0 16,6 0 0-1,-15 0 8-15,0 0 32 16,0 0 8-16,0 0 32 16,0 0-40-16,0 0-40 15,0-6-8-15,0-2-504 0,0-6-1057 16,0 1-2848-16</inkml:trace>
  <inkml:trace contextRef="#ctx0" brushRef="#br0" timeOffset="3231.158">20673 10886 176 0,'0'0'344'15,"0"0"-184"1,0 0-80-16,-22 5-80 0,22-5-24 15,-15 3 16-15,15-3-8 0,0 0 16 16,0 5 184-16,-9-5 256 16,9 0-48-16,0 0-128 0,0 5-56 0,0-5-24 15,0 0-32-15,0 0 192 16,-12 0-32 0,12 0 56-16,0 0 8 15,0 0-24-15,0 0-16 16,0 0-103-16,0 0 7 15,0 0-16-15,0 5 16 0,0-5 72 16,-12 0-32-16,12 4 16 16,0-4-64-16,0 0-8 15,0 0 24 1,0 0 32-16,0 0-72 16,0 0 48-16,0 0-96 0,0 0 48 15,0 0-72-15,0 6-72 31,0-6-8-31,0 0 0 32,0 0 72-32,0 0 0 0,0 0 32 15,0 0 72-15,-12 0-23 0,12 0-9 16,0 3-96-16,0-3-16 0,0 0-24 16,0 5 24-16,-9 0-72 15,9-5 48-15,0 6-64 16,-12-3 0-16,12-3 8 0,0 0 48 15,0 0-56-15,0 5 112 16,0-5 64-16,0 0 40 0,0 0 32 16,0 0-88-16,0 0-64 15,0 0-88-15,0 0 0 0,0 0 48 16,0 0 8 31,0 0 72-47,0 0 72 15,0 0 96-15,0 0 56 0,0 0 72 16,0 0-48-16,0 0-24 16,0 0 64-16,0 0 49 15,0-14 55-15,0-9-360 0,0-5-120 16,-12-13-40-16,12-6 0 16,-15-8 48-16,15-6-56 0,0-3 8 15,-9-1-8-15,9-1 0 16,0 1 0-16,0 0 72 15,0 10-24-15,0-5 24 0,0-1 0 16,9 6-72-16,-9 4 8 16,15 6 0-16,-15 3 88 15,0 4-88-15,0 0 56 0,0 2-56 16,0 9 72-16,0-6-72 0,0 9 48 16,0 2 40-16,0 2-24 15,0 8 32 1,0 2 16-16,0 0-8 15,0 2 24-15,0 8 0 16,0-5-32-16,0 5-96 0,0 0 0 16,0 0-8-16,0 0-80 0,0 0-16 15,0 0-32 1,12 0 40 0,-12 0-32-16,0 0-16 0,12 0 40 15,9 0 96-15,3 0 16 16,10 0 72-16,14 0-24 0,9 5-56 31,0-5 0-31,16 0 56 0,-7 0-56 31,7 0 16-31,-4 0 32 16,-2 0-56-16,-7 0 8 16,12 0 0-16,-14 0-8 15,-4 0-8-15,3 0 8 0,4 0-8 31,11 3 0-31,-2-3 8 0,-4 5 0 16,6-5 0-16,7 0 0 16,-7 5 0-16,-2 0-8 15,11-1 0-15,-11 6 8 0,11-6 0 16,13 10-8-16,-13-4 8 0,25 3 0 16,-13-7 0-16,-2 2 0 0,15 1 8 15,-4-4-8-15,7 4 0 16,-7-5 8-16,4 2-8 15,-12-2 8-15,-1 1-8 0,-11 5 0 16,-4-7 8-16,7 2 0 16,-4 0 0-16,1 0-8 15,-13-1 0 1,13 1 0-16,-4 0 0 0,7-2 8 16,8 3 104-16,-11-6-40 15,-1 5 0-15,-2-5-56 0,-7 4-8 16,-3 0 64-16,-2-4-64 15,5 6 0 1,-14-6 0-16,14 3 0 31,-3-3 48-31,-11 6-40 16,8-1 64-16,-8 0-8 0,14-5-64 16,-12 3 48-16,10-3-40 15,-13 5 32-15,13 0-32 0,-1-5-8 16,-9 4 8-16,10-4 32 15,-1 0-40-15,-11 0 80 16,8 0 16-16,-6 0-8 0,-2 0 32 16,-1 0-48-16,3 0-64 15,1 5 40-15,-16-5-40 0,12 0-8 16,4 0 56 0,-16 0-56-16,12 0 0 15,-8 0 40-15,8 0-40 16,-9 5 40-16,-3-5-32 0,13 0 40 15,-10 0-40-15,-3 0 40 16,-8 0-8-16,5 0 8 16,-3 0-8-1,-21 0 40 1,21 0 0-16,-5 0 8 31,2 0 32-31,-12 0-16 16,9 0-39-16,3 0-65 0,-11 0 64 15,-4 0 0-15,0 0-64 0,6 0 80 16,-27 0-16-16,12 0 32 16,-3 0 48-16,3 0-16 31,12 0-32-31,-24 0-48 0,9 0-40 16,6 0-8-16,-15 0 0 15,13 0 0-15,-13 0 0 0,0 0-8 16,0 0-8-16,0 0-64 15,0 0-16-15,0 4-24 16,0 6 32-16,0 4 64 0,0-1 8 16,0 11 0-16,0-2 8 15,0 6 0-15,0 0 8 0,0 10 40 0,0-1-32 16,0 4-16-16,0 0 0 16,0 6 0-16,0-1 8 15,0 0 0-15,0 1 8 0,0-1 64 16,-13 1-72-16,13-6 0 15,0 2 8-15,-15-7-8 16,15 2 0 0,0-6 8-16,0 1-8 15,-9-5 48-15,9-1-40 0,0-4 32 16,0 1-40-16,0-1 56 0,0-1-16 16,0-2 0-16,0 2 24 31,-12-9 8-31,12 6-8 15,0-9 0-15,0 5 48 0,0-8-48 16,0 3 24-16,0-5-80 0,0 0 48 16,0-5-56-16,0 5 8 15,0-5 40-15,0 0-40 32,0 3 32-32,0-3 24 0,0 0 0 15,0 0 0-15,0 0-24 16,0 0 40-16,0 0-16 0,0 0-8 15,0 0-64-15,0 6 16 16,0-1 56-16,0-5-24 31,0 4-40-31,0-4 0 0,0 0 8 0,0 0 40 16,0 0-40-16,0 0 80 16,0 0-16-16,0 0-80 15,0 0-152 1,0 0-376-16,0 0-208 15,0 0-72-15,0 0-81 16,0 0-23-16,0 0 16 0,0 0-8 0,0 0-360 16,-12 0-985-1,0-15-5280-15</inkml:trace>
  <inkml:trace contextRef="#ctx0" brushRef="#br0" timeOffset="5830.991">6176 11275 6425 0,'0'0'1744'16,"0"0"-1208"-16,0 0 321 0,0 0-17 15,0 0-168 1,0 0-288-16,0 0-288 16,0-24 64-16,0 19 272 0,0 5-120 15,-12-3-8-15,0 3-120 16,-12 0-160-16,3 0-24 15,-18 0-64-15,6 3 0 16,-1 22 56 0,1-3 0-1,-3 10-48-15,3 1 48 16,9 5-64 0,11 3 72-16,-11 0-56 15,24-3-16-15,0-1 64 16,0-5-168-16,0 0 40 0,24 1 16 31,13-6 16-31,-4 6 32 16,12-5 72-16,-9 5 0 0,13-1 64 15,-19 5-64-15,-3-4-8 16,6 3-64-16,-21 7 72 16,0-1 8-16,-12 4 144 0,0 9 152 15,-24 5 24-15,-9 0 56 16,-3 5-96-16,-12-5-16 0,14-8-160 15,1-11 112-15,9-8-95 16,-3-6-9-16,18-13-120 16,0 0 8-16,9-9-8 0,0-5 0 15,0 0 0-15,0 0-112 0,0 5-161 16,18 3 225-16,-3 6 48 0,9 5 48 16,-3 5-40-16,3 12 48 15,0 2-48-15,1 9 8 16,-7 7-8-16,-3 6 73 15,9 16-81 1,-12 1 8-16,-3 7 0 16,-9 3-8-16,0 12 8 15,0 7 0-15,0 25 0 0,-21 16 0 0,-3 6 0 16,3-9 160 0,-6-15 32-16,17-8-40 15,-2 0 96-15,0-19-104 16,0-20-56-16,12-11 0 15,0-6 16-15,0 9-24 16,0 8-32 15,0 7 200-31,0-7-64 16,12-3-40-16,0-4-96 0,0-5-48 16,-2-5 80-16,5-5-72 15,-3-10-8-15,-6-3 0 16,9-5 0-16,-6-6 56 0,6 2-56 15,-3-11 0-15,12 1 48 16,-15-1-8-16,3 2-32 0,0-6-8 16,-3 4 8-16,7 1-8 15,-4-4 40-15,0 0-40 0,-3-6 72 16,0-5 8-16,6 1 40 16,9-4 24-1,-3-5-80 1,12-5-72-1,16 0-528-15,32-47-504 0,-8-3-737 16,-16-2-3552-16</inkml:trace>
  <inkml:trace contextRef="#ctx0" brushRef="#br0" timeOffset="8013.594">7619 11966 6081 0,'0'0'1712'16,"0"0"-1080"-16,0 0-192 0,0 0-192 15,0 0 41-15,33 0-57 16,-9 0 32-1,13 0 424 1,-4 0 16-16,15 0-80 0,-6 0-96 16,19 0-32-16,11 0-120 0,-2 0-144 15,-4 0 64-15,18 0-31 0,10-5-97 16,-3 5-8-16,14-5 32 31,-2 1-40-31,6-6 0 16,-10 5 112-16,10-4-40 0,-7 4-24 15,-8 1-72-15,-10-6-48 16,-2 10 88-16,-25-3 8 0,13-2 104 16,-13-1-8-16,-9 3 80 31,-2 3 0-31,2-5 40 0,-15 5-48 16,12 0-72-16,-8-5 0 15,-1 5 49-15,-15 0-25 0,15-5-80 16,-12 5-8-16,-3 0-24 15,4-4-72-15,-16 4 8 32,6 0-48-32,-3 0-56 0,-12 0 40 15,0 0-56-15,0-5-528 0,0 0-905 16,-27 1-1295-16,18-6-3353 0</inkml:trace>
  <inkml:trace contextRef="#ctx0" brushRef="#br0" timeOffset="16262.51">7713 13133 3288 0,'0'0'4409'0,"0"0"-3553"16,0 0-408-16,-12 0 505 0,12 0-25 15,0 0-104-15,0 0-312 0,0 0-400 16,0 0 80-16,0 0 168 0,0 0-80 16,0 0-72-16,12 0-32 15,0 0 40-15,9 0-24 16,3 0-7-16,24 0-9 0,10 0 24 15,-1 0 0-15,12 0 32 16,13 0-24-16,11 0-72 16,1 0-56-16,0 0 32 15,11 0-16-15,-14 0 0 16,14 0-16-16,-11 0 48 16,21-5 40-16,-10 0 48 0,-11 2 80 15,-1 3-40-15,-14 0-8 16,-22 0 72-1,1 0-24-15,2-5 80 16,-12 5 80-16,10 0 41 16,-22-5-9-16,21 0-40 15,-21 1-104-15,-2-2 0 0,-1 2-88 32,-6 1 0-32,-6-3-64 0,-12 6-24 15,6 0-16-15,-3-5-8 16,0 5-48-16,-12 0-8 15,12 0-32-15,-12 0-40 0,0 0 40 16,0 0 16-16,0 0-72 31,0 0-472-31,0 0-848 0,0-14-1017 0,-12 6-1904 16,12-6-8793-16</inkml:trace>
  <inkml:trace contextRef="#ctx0" brushRef="#br0" timeOffset="24757.096">7676 14189 6513 0,'0'0'2664'0,"0"0"-1887"16,0 0-625-16,0 0 184 0,0 0-80 15,25 6 80-15,11-6-24 16,-3 3 80-16,24 2 144 0,13 6 160 0,35-3-96 31,37 1-87-31,21 1 23 16,21-6-8-16,-9-4 24 16,-15 0 80-16,-42 0-56 0,-33 0-32 15,-19-9-96-15,-18 4-152 16,1 1-64-16,-16-6-32 0,12 7-31 31,-21 3-49-31,-15-6-112 16,-9 6 56-16,0 0-8 0,0 0-56 15,0 0-120-15,0 0-745 16,0 0-855-16,0-5-945 0,0 5-3888 16</inkml:trace>
  <inkml:trace contextRef="#ctx0" brushRef="#br0" timeOffset="25551.71">7909 15505 7825 0,'0'0'1681'0,"0"0"-897"15,0 0 208-15,0 0-192 16,0 0-160-16,0 5-360 0,12-5-200 16,12 5 72-16,21-5 336 15,4 0-39-15,32 0-65 16,22 0 72-16,48-5 32 0,36-14 104 15,24 2 368-15,9 2-384 16,-33 6-312-16,-24 4-40 0,-36 1-104 16,-33 4-48-16,-28 0-72 15,-5 0 0-15,-1 0 0 0,-15 0 0 32,-9 0 0-32,-15 0 16 15,-21 0 64-15,0-5-80 0,-12-8-176 16,-21-1-1488-16,-3-5-4001 0</inkml:trace>
  <inkml:trace contextRef="#ctx0" brushRef="#br0" timeOffset="30749.983">18355 16966 6753 0,'0'0'2584'0,"0"0"-1743"15,0 0-281-15,0 0 696 0,0 0-104 16,0 0-440-16,0 0-327 15,0 0-153-15,27 0 48 0,-3 0-48 16,33 0 120-16,13 0 24 0,47 0-160 16,34 0-40-1,24 3-32-15,22-3 96 16,-25 6-32-16,-43-6-112 16,-35 0-24-16,-25 0-64 15,-20 0-8 16,8 0-80-31,-3 0-16 16,-2-6-152-16,-19 3-200 16,-21 3-168-16,0 0-72 15,-12 0-169-15,-12 0-247 0,-24 0-992 16,15 0-3481-16</inkml:trace>
  <inkml:trace contextRef="#ctx0" brushRef="#br0" timeOffset="31097.735">18288 17258 10138 0,'0'0'1912'0,"0"0"-1584"0,0 0-128 16,0 0 448-16,0 0 64 0,0 0-359 15,0 0-281-15,0 0 32 16,118 14 648-16,9-11 176 0,72-3-192 16,21 0-304-16,22 0 8 15,-34-14-24 1,-6 6 16-16,-27-6-111 16,-39 4-33-16,-30 6-48 0,-34 0-176 15,-27 4-64-15,1-6-152 16,-13 6-208-16,6 0-577 15,-30 0-511-15,-9-9-72 0,-21 1-297 32,-15 3-4504-32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37:53.4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19915 4964 3088 0,'0'0'744'16,"0"0"-560"-16,0-9 208 0,0 9 441 16,0-4 135-1,0 4-336-15,0 0-280 16,0 0-8-16,0 0 304 16,-9 0 104-16,9 0-95 0,0 0-73 15,0 0-40 1,0 0-176-1,0 0-88-15,0 0-128 0,0 0-96 16,0 0-8-16,0 0 8 16,0 0 8-16,0 0 72 0,24 0 96 15,-15 0 24-15,15 0 24 0,13 4-24 16,-16-4 0-16,24 4-32 16,-9 1-88-16,12-5-40 15,10 0-40-15,-10 0-40 0,9 5 32 16,13-5-32-16,-13 0-8 15,13 0 40-15,-10 0-48 0,6 0 0 16,-8 0 0-16,-1 0 8 16,15 0 0-16,-11 0 0 0,8 0-8 31,-11 0 8-31,-1 0-8 16,3 0 0-16,-2 4 8 0,-1-4-8 15,3 4 8-15,-2-4-8 16,-13 6 0-16,12-6-8 31,-8 0 8-31,-4 0 0 0,3 0-8 16,-3 0 8-16,4 0-8 0,8 0 0 15,0 0 8-15,1 0-8 0,2 0 0 16,-6 0 8-16,4-6-8 16,2 6 8-16,-12 0 0 15,10 0 0-15,-13 0 8 16,12 0-8-1,-23 0 0-15,17 0 0 0,-18 0 0 16,-9 0 0-16,13 0 0 0,-16 0 0 16,15 0 0-16,-3 0 8 15,15 0-8-15,-11 0 0 16,20 0 8 0,-15 0-8-16,19 0 8 31,-13 0 0-31,9 0-8 15,-12 0 0-15,13 0 8 0,-22 0 0 16,12 6-8-16,-24-6 0 16,10 0 0-16,2 0 8 0,-15 0-8 15,15 0 56-15,-12 0-8 32,19 0 97-32,-4 0 31 0,6 0-96 15,3 0-80-15,10 0 8 16,-1 0 0-16,0 0 8 15,4 0-8-15,-7 0 0 0,19 0 0 16,-16 0 0-16,12 0-8 16,-8 0 8-16,5 0-8 0,-6 0 8 0,10 0-8 15,-10 0 8-15,10 0 0 16,-1 0-8 0,0 0 16-1,-14-6 40-15,17 2-8 0,-11 4 0 16,-4-4-32-16,0 4 56 15,1-5-24-15,2 0 8 0,-6 1 40 16,4 0-16-16,-7-2 96 0,6 2 40 31,-14-1 40-31,8 5 40 16,-9-5-64-16,-3 0 72 0,7 2-56 16,-13 3-48-16,15 0-40 15,-12-6 8-15,-15 6-40 0,16 0 64 16,-1 0 56-16,-15 0 96 15,3 0 0-15,0 0-39 0,-6 0-57 47,-2 0 0-47,5 0-32 16,-6 0 0-16,-6 0-64 0,6 0 0 16,3 0-16-16,-3 0-32 15,9 0-16-15,-12 0 16 16,-3 0 0-16,3 0 32 0,1 0 16 15,-1 0 16-15,0 0 0 16,-3 0-40-16,18 0-16 0,-27 0-64 16,6 0-40-16,-6 0 0 15,15 0 64 1,-15 0-72-16,0 0-328 16,0 0-552-16,0 0-801 0,-15 0-1183 15,9-5-1737-15</inkml:trace>
  <inkml:trace contextRef="#ctx0" brushRef="#br0" timeOffset="916.085">23558 3644 7497 0,'0'0'1120'0,"0"0"-335"0,0 0 447 16,0 0-360-16,0 0-176 15,0-66-280-15,24 47-120 32,-12-3 40-32,12-2 120 0,-3-4 9 15,16 1-33 1,-4-6-136-16,12 1-16 16,12-9-120-16,16-2 8 15,20-7-72 1,43-11 16-16,30 1-64 15,9 0 0-15,-12 9-32 0,-12 14 40 16,-45 9-48 0,-13 9 40-16,-23 5-48 15,-13 0 0 1,4 0-8-16,5 1-40 0,-9-1 40 0,-24 1 8 16,7 7 0-16,-28 1 0 15,-3 1 0-15,-9 4-112 0,15 0-256 16,-15 0-320-16,0 0-345 15,0 0-431-15,-15 0-952 0,6 0-2089 16</inkml:trace>
  <inkml:trace contextRef="#ctx0" brushRef="#br0" timeOffset="1225.736">25001 2725 7937 0,'0'0'2233'0,"0"0"-1657"16,0 0-8-16,0 0-392 0,0 0-80 15,0 0-96 1,0 0 160 0,69 5-8-16,-36 5-24 15,6-1 56-15,-5 4-32 0,2-3-24 16,-3 4-56-16,0 0-72 15,-6 0 8-15,-5-6 0 0,-10 3-8 16,0 2-8-16,-12 2 0 0,0 3-88 16,0 9 96-16,-40 10 72 15,7 5 136-15,-33 27-208 0,9-9-720 16,20-13-3801-16</inkml:trace>
  <inkml:trace contextRef="#ctx0" brushRef="#br0" timeOffset="4703.398">26057 2433 6449 0,'0'0'1584'0,"0"0"-1048"15,0 0 809-15,0 0-401 16,0 0-408-16,0 0-80 0,-30-23-296 16,18 23-88-16,12 0-72 31,-15 20-56-31,-7 12-16 0,-2 9 56 15,12 10 8-15,-9 5 0 16,9 4 0-16,12-8-48 0,0-12 8 16,0-7-80-16,24-9-152 15,-3-10-64-15,16-11-8 0,-1-3-88 16,9 0 80-16,0-17-160 16,4-12-617-1,-25 6 201-15,-6 0 704 16,-3 9 232-16,-3 6 696 15,-12 8 472-15,0 0-511 0,0 0-465 16,0 0-192 0,0 8-104-16,12 11 96 15,-12-6 0-15,21 7-152 0,-9-12-329 16,9-3 17-16,19-5 40 16,-28 0 160-16,9-13 64 15,-9-11-104-15,0-9 184 0,-12 2 32 16,0-2 96-16,-39 1 248 0,21 4 64 31,-22 4-312-31,7 16-104 16,0 2-504-16,-3 6-904 15,15 0-1561-15</inkml:trace>
  <inkml:trace contextRef="#ctx0" brushRef="#br0" timeOffset="4980.591">26398 1979 9722 0,'0'0'1848'0,"0"0"-1328"16,0 0 272-16,0 0-544 15,-12 6-248-15,12 30-192 0,0 21 176 16,12 21-32-16,0 10 48 0,-3 9 8 16,6-5-8-16,-6-3 0 15,15-15-560-15,-11-15-488 0,11-20-656 16,-3-22-505 0,3-17-1704-16</inkml:trace>
  <inkml:trace contextRef="#ctx0" brushRef="#br0" timeOffset="5466.482">26642 1960 8729 0,'0'0'2449'15,"0"0"-1769"-15,0 0-344 32,0 0-272-32,0 0-64 15,0 0 104-15,-15 172 0 0,30-92-32 16,10 7-64-16,-13-8 56 15,9 0-16-15,-9-14-32 0,12-5-16 16,-3-13-176-16,0-15-336 16,6-13-280-16,-14-5-8 15,8-10 0 1,3-4 55-16,-15 0 273 0,18 0 312 16,-15 0 160-16,-3-10 240 15,0-3 272-15,6-1 41 0,-3 0 15 16,0-10-64-16,1 2-104 15,-4-7-144 1,3-2-72-16,-12-1 48 16,0 3 112-1,0 1 56-15,0 9 176 16,0 5-8-16,-12 5-192 16,3 5-239-16,-4 4-137 0,-11 0 0 15,9 0-105-15,6 18-31 16,0 6-120-16,-3 8 16 0,12 0-56 15,0 0-112-15,0 1-272 16,21-9-48-16,27-10 8 0,7-14-577 16,17-5-431-16,-11-14-1145 0</inkml:trace>
  <inkml:trace contextRef="#ctx0" brushRef="#br0" timeOffset="5818.191">27291 2337 6177 0,'0'0'4177'15,"0"0"-3625"-15,0 0-112 16,0 0-40-16,0 0-216 16,0 0-48-1,-9 120-88-15,9-83-48 0,0-4-48 16,24-6-168 0,10-9 40-16,2-18-56 0,9 0-232 15,0-31-288-15,16-16-881 16,-16-23-639-1,-9-3 471-15,-12-16 577 0,-24 0 296 16,0 2 928-16,-15 3 1648 16,-6 10 513-16,-18 19 415 0,21 18-247 15,6 14-801-15,12 14-408 0,-12 9-735 47,12 14-385-47,0 27-297 16,0 20 185-1,0 21 104-15,12 12 0 0,0 2-144 0,6-8-416 16,9-9-384-16,-3-14-528 0,0-23-1329 16,-5-24-2024-16</inkml:trace>
  <inkml:trace contextRef="#ctx0" brushRef="#br0" timeOffset="6069.188">27527 2304 8953 0,'0'0'1665'0,"0"0"-1033"16,0 0-144-16,0 0-488 31,0 0-40-31,0 0-224 16,114-27-488-16,-65 21 264 0,-16 6 344 15,-9 0 88 1,-3 0 56 15,-6 19 144-31,-3 4 128 0,-6 5 256 0,10 0-32 16,-7 5-88-16,-9-2-120 15,15-2-144-15,-15-11-80 0,12-4-64 16,-12-10-704-16,9-12-1040 0,-9-16-273 16,15-9-3176-16</inkml:trace>
  <inkml:trace contextRef="#ctx0" brushRef="#br0" timeOffset="6162.746">27768 2072 7633 0,'0'0'1793'15,"0"0"-1329"-15,0 0-400 0,0 0-64 16,0 0-1353-16,0 0 185 15,73 34-704-15,-37-12-785 0</inkml:trace>
  <inkml:trace contextRef="#ctx0" brushRef="#br0" timeOffset="6683.298">27977 2230 1568 0,'0'0'2944'16,"0"0"-687"-16,0 0 31 16,0 0-375-16,0 0-625 31,0 116-520-31,0-93-368 0,0 5-208 15,0-10-48-15,15 0-144 16,-15-3 0-16,12-15-56 0,0 0-152 16,9 0-88-16,-9-5 128 0,0-23 48 15,-3 1-232-15,-9-10-296 16,0 4 168-16,0 0 424 0,-33 10 56 16,12 13 144-1,-3 7-88 1,-10 3-56-16,22 0 0 0,-15 8 0 15,18 12-80-15,-3-7-32 16,12-4-456-16,0-4-568 0,12 0 103 16,24-5 577-1,-5 0 288 1,-4-10-16-16,6 1 88 0,0 4 96 16,-6 5-8-16,3 0-72 0,-2 9 80 15,-16 10 16-15,9-1 88 16,-6 2 8-16,-6-2-40 0,-9-4 0 15,9-9-8-15,6-5 0 32,-15 0 800-32,12-19 321 0,0-9-425 15,0 0-152-15,-6 0-48 16,21 10 144-16,-14 3-176 31,-1 12-496-31,12 3-32 0,9 0-56 31,-9 18 40-31,9 5-48 16,13 0-8-16,2-5-368 0,-12-8-1008 16,-12-5-1761-16</inkml:trace>
  <inkml:trace contextRef="#ctx0" brushRef="#br0" timeOffset="7620.129">26968 3309 8185 0,'0'0'1457'15,"0"0"-1225"-15,0 0-216 0,0 0-16 16,0 0 128-16,0 102 8 15,0-75-40-15,0-2 40 0,13-7 144 16,-4-9-96-16,3-9-56 0,0 0-48 16,-3-5 80-16,6-14-160 15,-6-13-88-15,6 1-528 0,-15-2 56 16,0 1 112-16,0 13 448 16,-15 5 152-16,6 4 168 15,9 10-88-15,-15 0-232 0,15 5 0 31,0 9-56-31,0 4-24 0,0-4-16 32,15 0-112-32,9-8 80 15,-6-6 128-15,21-10 256 16,-2-19-208-16,-4-12-48 0,-9 0-544 16,0-11 7-16,-15 6 201 15,-9 10 336-15,0 3 857 0,0 9 487 16,0 11 16-16,-9 13-240 15,9 0-512-15,-12 9-608 16,12 33-168-16,0 32 96 0,0 46 72 16,0 32 64-16,12 7 0 15,9-26-56 1,3-34-8 0,-15-44-344-16,19-18-152 0,-7-9 144 0,3-6-240 15,0-6 576-15,-6-16 16 16,-3-25 176-16,-3-21-8 0,-3-9-32 15,-9-15 88 1,-9 1 32-16,-18-5-128 16,-15 18-40-16,-3 6 32 15,-4 17-120-15,4 14-64 0,9 14-352 16,-13 5-736-16,16 20-2017 16,6-2-4232-16</inkml:trace>
  <inkml:trace contextRef="#ctx0" brushRef="#br0" timeOffset="7964.857">27795 3111 5249 0,'0'0'6673'0,"0"0"-6489"0,0 0-176 16,0 0-8-16,0 0 128 15,124 60 0-15,-85-28-64 16,-5 0-64-16,-10 0 0 0,-12-7-96 16,-3-8-8-16,-9-2 32 0,0-12 72 15,0-3 144-15,0 0 360 16,-21-13-240-1,9-19-224-15,0-5-40 0,12-10-232 16,0 2-144-16,0 3-88 16,12-1-360-16,21 16-1129 0,-9 8-1191 15</inkml:trace>
  <inkml:trace contextRef="#ctx0" brushRef="#br0" timeOffset="8832.308">28179 3207 10466 0,'0'0'1424'0,"0"0"-456"0,0 0-168 15,0 0-239-15,0 0-561 16,0 0-56-16,0 0-249 16,114-54-223-16,-77 26-168 0,-13-1 104 15,-15 1 56-15,-9 6 480 16,0 3 56-16,0 9 664 0,0 6 112 31,-9 4-144-31,-15 0-176 16,-1 0-215-16,13 19-129 15,-9 3-48 1,9 10-16-16,0-4-48 0,12 0-72 16,0-4-232-16,24-10-105 15,9-9 169-15,16-5 112 16,-7-10-120-16,18-12-296 15,1-17-224-15,-16-7-288 16,-9 0 216-16,-3 4 359 16,-23 2 481-16,-10 11 353 0,0 6 799 15,0 9 216-15,-22 14-584 16,1 0-480-16,-15 0-136 0,0 27 32 16,15 1-56-16,-3 10-104 15,11-5-40-15,13-1-96 0,0-10-160 16,37-8-176-16,-16-4 272 15,27-6 160-15,-3-4 16 0,4 4 56 32,-4 6-72-32,-9 0 0 15,6 12-48-15,-17 6 40 16,8 14 0-16,-6 5 8 0,-15 8 0 16,0 1 0-16,-12-6 8 31,0 2 80-31,-24-15 80 0,-3-5 80 15,-6-9 240-15,-1-9 41 16,1-14-121-16,-3 0-32 16,12-14-120-16,3-27-216 0,9-34-40 0,12-3-424 15,0-11-240-15,12-3-137 16,18 13 49-16,9 5 112 0,-6 5 208 16,3 12 256-1,1 16 176 1,-16 14 32-16,-9 13 328 15,-12 4 240-15,0 10-104 16,0 0-448-16,0 0-48 16,0 15-96-16,0 7 88 15,-12 1-8-15,12-4 8 0,0-1-88 16,0-4 96-16,24-4 0 16,-3 5 16-16,-6-8 40 15,6 3 40-15,-9 0 40 0,-3 3 32 16,7-3 0-16,-16 3 8 31,0 6 24-31,0-6-103 0,0 6-97 16,-16-5-449-16,-5-8-751 15,0-6-1584-15,-3 0-4218 0</inkml:trace>
  <inkml:trace contextRef="#ctx0" brushRef="#br0" timeOffset="8984.848">29202 2819 7945 0,'0'0'2281'0,"0"0"-1193"0,0 0 104 15,0 0-272 1,0 0-920 0,0 0-1176-16</inkml:trace>
  <inkml:trace contextRef="#ctx0" brushRef="#br0" timeOffset="13001.941">10643 17272 5753 0,'0'0'4785'16,"0"0"-3953"-16,0 0 40 15,-9 0 408-15,9 0-367 16,0 0-417 0,0 0-360-16,0 0-136 15,0 0-96-15,0 13-64 0,0 15 72 31,0 13 88-31,9 16 8 16,-9 6 48-16,9 16 0 16,-9 0 16-16,15 0 8 0,-15 1-64 15,0-11 64-15,0-8-32 16,0-11-48-16,0-13-432 0,0-14-489 16,0-9-687-16,0-14-1561 15,0 0-1928-15</inkml:trace>
  <inkml:trace contextRef="#ctx0" brushRef="#br0" timeOffset="13380.88">10435 17474 8857 0,'0'0'1697'0,"0"0"-1273"0,0 0-40 15,0 0-152-15,0 0-88 16,0 0-144 0,0 0-64-16,0 0 56 15,0 0 8-15,0 0 64 16,9-3 216-16,6-11 184 0,-3-10-152 15,9-3-208-15,-12 3-88 16,19 6-8-16,-16-1-8 16,6 9 0-16,9 10-96 0,-18 0-8 15,30 0 104-15,-21 15 0 16,22 3 48-16,-7 0-48 0,-9 7-48 16,12-7-288-16,-3 5-840 15,-9-4-1441-15,10-11-2904 0</inkml:trace>
  <inkml:trace contextRef="#ctx0" brushRef="#br0" timeOffset="19980.578">10121 11677 5417 0,'0'0'1056'0,"0"0"-600"15,0 5 192-15,0 1 24 16,0 2 48-16,0 6-127 0,0 10-169 15,12 4 296-15,-3 4-56 0,3 5-320 16,9 0-136-16,-21 1-88 0,16-7-72 16,-7-2-40-16,6-7-8 15,-3-3-48-15,-12-6-512 16,0-13-752-16,6 0-1241 16,-6 0-1960-16</inkml:trace>
  <inkml:trace contextRef="#ctx0" brushRef="#br0" timeOffset="20715.442">10003 11716 6057 0,'0'0'2496'15,"0"0"-1591"-15,0 0 271 16,0 0-376-16,0 0-240 0,0 0-248 15,0 0-168 1,0 0-88-16,0 0-56 16,130-80-32-16,-97 71-480 0,1 4-800 15,-7 0-1345-15,-21 5-1560 16</inkml:trace>
  <inkml:trace contextRef="#ctx0" brushRef="#br0" timeOffset="20915.461">10133 12035 4000 0,'0'0'2985'0,"0"0"-2145"15,0 0 168-15,0 0-79 16,0 0-305-16,0 0-32 0,0 0-256 31,0 0-208-31,94-22-128 16,-49-7-512-16,-9 6-1201 15,-3-1-1495-15</inkml:trace>
  <inkml:trace contextRef="#ctx0" brushRef="#br0" timeOffset="21510.689">10350 11743 4296 0,'0'0'4609'0,"0"0"-4064"15,0 0-329-15,0 0-64 16,0 0-96 0,0 0 72-16,16 60-24 31,-4-41-48-31,-12-1-40 16,12-3-16-16,-3-2-120 15,-9-8-344-15,0-1-529 0,12 1-71 16,-12-5 416-16,0 0 512 0,0-14 80 31,0-9-200-31,0 0-160 16,0-5 296-16,0 9 120 15,0 6 176-15,12 4 192 0,-12 4-8 16,0 5-184-16,12 0-168 16,-3 0 0-16,6 8-8 0,-3 2 0 15,-3-1 8-15,-9 0-8 16,12-4 0-16,-3-5-120 15,6 0-280-15,-2 0-168 0,-1-9 80 16,0-9-16-16,-12-1-57 0,6 4 89 16,-6 7 472-16,0 4 40 0,0-2 440 15,0 6 121-15,0 0-41 16,0 0-208-16,0 0-168 16,0 0-112-16,0 0-72 0,0 0-8 15,0 0 0-15,0 0-80 16,0 10 88-16,15-2 176 15,-3 7 40-15,-3-2 96 16,6-3-24-16,-6 4-168 16,6-5-32-16,-15 0 8 15,0-4-88-15,0-5 64 0,0 5-72 16,0-5-24-16,-15 0-232 16,-18 0-560-1,21-10-720-15,-9-8-1377 0</inkml:trace>
  <inkml:trace contextRef="#ctx0" brushRef="#br0" timeOffset="21705.392">10516 11344 7665 0,'0'0'1504'0,"0"0"-1015"16,0 0-265-16,0 0 176 0,0 0 448 15,0 0-304-15,103 134-224 16,-79-91-8-16,0-1-104 0,1-1-208 0,-4-3-96 16,-9-6-840-16,0-4-1080 15,-12-14-2153-15</inkml:trace>
  <inkml:trace contextRef="#ctx0" brushRef="#br0" timeOffset="22050.079">10595 11627 8433 0,'0'0'1705'31,"0"0"-393"-31,0 0-832 16,0 0-480-16,0 0-8 0,0 0-1048 16,0 0-1185-16,0 0-103 15,118-60 279-15,-106 50 409 0,0 10 1656 16,-12-4 352-16,0 4 1481 15,0 0-33-15,0 0-608 0,12 0-152 16,-12 0-287-16,12 4-9 16,12 10-48-16,-6 0-184 15,9-1-144-15,-2 3-112 0,-4-3-104 16,-9 2-48-16,0-7-8 16,-12-3-88-16,0-1 88 0,0-4 88 15,0 0 224-15,0 0 40 16,0-14-448-16,0-17-40 31,0-26-1040-31,21 6-1128 0,-6 1-2577 0</inkml:trace>
  <inkml:trace contextRef="#ctx0" brushRef="#br0" timeOffset="24433.085">9807 8101 6953 0,'0'0'1792'0,"0"0"-623"0,0 0-241 16,0 0-688-16,0 33-192 15,0-1-48-15,12 14 0 0,0 4 16 16,9 10 40-16,-8 2-48 15,11-12 48-15,-12-7-56 0,0-7 0 16,-3-12 8-16,0-10-8 31,-9-6-8-31,0-3-432 0,0-5 32 16,0-5 280-16,0-17-152 16,-9-11-761-16,0-13 345 15,-15-11 696-15,0-3 104 0,11-4 200 16,-8 3 64-16,9 5 441 31,0 11-249-31,0 7-96 0,12 7-464 16,0 12-112-16,12 6 104 0,12 7 0 15,-3 6-48-15,1 0-128 16,5 0-40-16,-6 19 40 16,3 3 72-1,-12 6-112-15,-12 1-56 0,0 3-17 16,0-4 193-1,-27 5 0-15,9-1-200 0,-6-1-376 0,0-6-648 16,-1-12-849-16</inkml:trace>
  <inkml:trace contextRef="#ctx0" brushRef="#br0" timeOffset="24721.212">10133 8059 6673 0,'0'0'2160'0,"0"0"-1151"16,0 0-441-16,0 0-392 16,0 0 0-16,0 0-88 0,0 0-24 46,-69 140-56-46,69-104 0 16,0 1 56-16,0-9-64 0,12 0-104 16,9-10 0-16,-9-4-24 0,21-5 128 15,-9-9-152-15,25-3-712 16,-4-17-1185-16,-12-7-2584 0</inkml:trace>
  <inkml:trace contextRef="#ctx0" brushRef="#br0" timeOffset="24916.324">10308 8031 5193 0,'0'0'2792'0,"0"0"-1343"0,0 0-545 16,0 0-656-1,0 0-112-15,0 0 64 16,0 0-32-16,0 0 24 16,21 125-80-1,-9-96-56-15,-3-7-40 16,7 2-16-16,-4-1-408 0,-12-5-656 15,0 1-1049-15,0-5-631 0</inkml:trace>
  <inkml:trace contextRef="#ctx0" brushRef="#br0" timeOffset="25061.396">10272 8160 5937 0,'0'0'2960'0,"0"0"-1471"31,0 0-209-31,0 0-640 15,0 0-384-15,0 0-256 0,0 0-336 16,0 0 64-16,106-35-352 16,-61 19-1417-16,-9 3-2023 0</inkml:trace>
  <inkml:trace contextRef="#ctx0" brushRef="#br0" timeOffset="25418.621">10516 7989 7433 0,'0'0'1800'0,"0"0"-279"16,0 0-825-16,0 0-280 15,0 0-240-15,0 6-176 16,0 13 0-16,0-2 8 0,13 11 0 16,-1 0 0-16,-12 5 40 15,12-6-48 1,-6 1-96-16,9-4-456 15,-15-11-232-15,0-4-224 16,12-3-233-16,-12-6 153 0,0 0 680 16,0 0 240-16,0-15-216 15,0 2 128-15,9-1 256 0,6 4 704 16,-6 1-88-16,6 3 80 31,3-7-112-31,9 8-200 16,7-9-224-16,-10 11-160 0,0-13-352 15,12-1-984-15,-15 2-1040 16,3 2-2593-16</inkml:trace>
  <inkml:trace contextRef="#ctx0" brushRef="#br0" timeOffset="25636.665">10619 8014 4440 0,'0'0'2465'16,"0"0"-969"-16,0 0-159 16,0 0-897-16,0 0-336 15,0 0 136-15,0 0 240 0,73 114-120 16,-52-72-200-16,3 0-48 16,0 13-112-16,0-8-1128 0,-12-10-2161 0</inkml:trace>
  <inkml:trace contextRef="#ctx0" brushRef="#br0" timeOffset="32063.776">16414 17141 5641 0,'0'0'1864'0,"0"0"-744"16,0 0 361-16,0 0-177 15,0 0-416-15,0 0-536 0,0 0-248 0,0 0-96 32,0 9-8-32,0 15 176 15,12 3 184-15,-3 11 40 16,6 12 89-16,-3 1-113 0,0 10-64 16,-12-1-88-16,12 4-48 15,-12-4-80-15,0-8-96 0,0-10 0 31,0-5-232-31,0-9-232 16,0-14-481-16,0-14-511 0,0 0-392 16,0-14-617-16</inkml:trace>
  <inkml:trace contextRef="#ctx0" brushRef="#br0" timeOffset="32467.839">16414 17239 8689 0,'0'0'1937'15,"0"0"-1681"1,0 0-152-16,0 0 240 16,0 0-72-16,0 0-112 0,-103 115-56 15,76-87-88-15,18-4 152 16,-6-6-24-16,15-3-88 0,-9-8-40 15,9-7 64 1,0 0 24-16,0 0 176 31,0-17 240-31,9-17-520 16,15-1-48-16,3-12-144 0,-6 9 96 16,4 6 40-16,-4 10 48 15,-6 7 8 1,6 7-72-16,0 8-24 31,18 0 88-31,-18 0-8 16,4 17 8-16,11 1-40 0,-6 7-72 15,9 2-448-15,-6-9-1336 16,-11-8-2089-16</inkml:trace>
  <inkml:trace contextRef="#ctx0" brushRef="#br0" timeOffset="36566.632">16010 14858 6833 0,'0'0'1168'0,"0"0"-1160"0,0 0 176 0,0 0 176 16,0 0 136-1,0 0-264-15,150 68-127 16,-92-30 71 0,-16 8-8-16,-3 15 32 0,-6-1-88 15,-8 9 56-15,-25 1 24 16,0 3-64-16,-12-4 80 0,-22-4 48 0,-26-5 184 15,3-13-80-15,-28-5-80 47,19-14-48-47,-4-14 64 16,-2-14 88-16,18-10-56 0,-7-32-64 16,16-18 120-16,9-27-239 15,21-6-145-15,15-10-161 0,0 7-119 16,39 22 56-16,18 0-112 15,22 13-88-15,14 14 80 0,16 19-160 16,-10 28-816-16,-14 6-1609 16,-25 16-3288-16</inkml:trace>
  <inkml:trace contextRef="#ctx0" brushRef="#br0" timeOffset="38283.266">15985 12151 5657 0,'0'0'2320'16,"0"0"-1680"-16,0 0 64 0,0 0 49 15,0-18-169-15,12 12-248 16,7-2-224-16,8-3-48 0,6 8-56 31,0 3-8-31,6 0-8 16,-5 22-88-16,11 20 16 15,-12 9 72-15,6 9 8 0,-18 5 0 16,4 5 8-16,-25-6 40 16,0-4-40-16,-13-3 88 0,-20-7 8 15,-15-4 56-15,3-8 16 31,-1-16 64-31,-14-6-16 16,3-16 144-16,-1-16 0 0,10-25-8 0,12-13-16 16,0-17-40-16,18-12-104 15,-7-1-184-15,25-3-16 0,0 8-112 16,12 13-56 0,19 16-232-1,20 18-112-15,18 7-16 16,13 25-376-16,-13 0-824 0,-23 20-2225 0</inkml:trace>
  <inkml:trace contextRef="#ctx0" brushRef="#br0" timeOffset="39202.251">15958 10983 3104 0,'0'0'3313'0,"0"0"-2521"15,0 0-184-15,0 0 376 16,0 0-159-16,0 0-73 0,0 0-256 15,109-79-200-15,-76 79-56 16,15 0-8-16,-2 18-160 0,2 20-72 16,9 13-40-1,-11 13 40-15,-13 11 8 16,-6 4 40 0,-6-1-32-1,-21-3 96-15,0-11-96 0,0-13-16 16,-21-5 64-16,-27-13 8 0,2-11 48 15,-14-6-16-15,3-16-40 0,-1 0 104 16,-2-32-40-16,15-15 160 16,-1-13 72-16,10-29-160 15,3-26-200-15,18 3-8 0,6 11-136 16,9 22-160-16,9 27 168 16,27 11-112-16,0-1-88 0,7 24 112 31,17 18 8-31,0 14-376 15,10 50-360-15,-1 62-729 0,-12-11-559 32,-11-9-3393-32</inkml:trace>
  <inkml:trace contextRef="#ctx0" brushRef="#br0" timeOffset="44866.313">15901 7526 4624 0,'0'0'2033'0,"0"0"-1129"15,0 0 528-15,0 0-551 16,0-33-361-16,15 24-136 15,6 1-200 1,0 3-64-16,18 5-80 0,7 0-40 16,-13 0-48-16,27 27 32 15,-14 6-40-15,14 13 48 0,-27 5-56 16,12 5 56 0,-20-1 8-1,-1 6-120-15,-15-1-64 16,-9-5 8-16,-9-8 72 0,-28-1 104 0,-11-8 64 15,-9-10 40-15,-4-1-40 16,4-13-64-16,-9-9 120 0,8-5 40 31,-2-11-24-31,15-24 224 16,-1-12 48-16,-2-13-184 16,27-11-96-1,-3-2-64-15,0-1 0 16,24 3-56-16,0 16 0 0,24 0 48 15,9 13-56-15,15 5-80 16,10 10 72-16,11 17-40 31,-8 10-208-31,-4 13-544 0,-15 30-520 16,-3 40-529-16,-21-9-47 16,-18-4-465-16</inkml:trace>
  <inkml:trace contextRef="#ctx0" brushRef="#br0" timeOffset="48200.745">21593 17100 5641 0,'0'0'2464'31,"0"0"-1536"-31,0 0 425 16,0 0 15-16,0-6-568 15,0 6-416-15,0 0-240 16,0 0-144-16,0 20 0 0,0 7 0 16,12 14 168-16,-12 6 160 15,12 9 145-15,-12 4-145 0,0 6-128 16,0-3-96-16,0-2-40 15,0-5-8-15,0-10-56 0,0-9-96 16,-12-8-288-16,12-16-385 16,0-4-623-16,0-9-1240 0,0 0-569 15</inkml:trace>
  <inkml:trace contextRef="#ctx0" brushRef="#br0" timeOffset="48534.935">21617 17146 7073 0,'0'0'2681'15,"0"0"-1929"-15,0 0-112 16,0 0-8-16,0 0-344 0,0 0-176 16,-51 42-48-16,30-15-56 15,9-3 72-15,-9-2 24 0,9-3-16 16,-1-10-8-1,13 2-32-15,-15-11 40 16,15 0 80-16,0 0 280 16,0-11 24-16,28-17-472 0,-16-4-144 15,21-9-88-15,-12 3 96 16,18 10 88-16,-6 0 48 0,-8 15-8 31,11 4-80-31,-18 9-40 16,21 0 0-16,-6 14-240 0,4 4-1008 15,-13-3-1905-15</inkml:trace>
  <inkml:trace contextRef="#ctx0" brushRef="#br0" timeOffset="53749.934">21092 11464 4761 0,'0'0'1616'15,"0"0"-1240"-15,0 0-64 16,48-13 248-16,-26 8 0 31,2 5-368-31,-3 0-192 0,15 18-80 16,0 6 32-16,-12 18 48 16,10 10 0-16,-10 8 0 0,-3 4 56 31,-9 10 0-31,-12-5 48 15,0 5 0-15,-21-9-32 0,-31-5-64 16,22-13 168-16,-30-9 104 0,-9-11 57 16,-1-13-41-16,1-14-96 15,-1-9 16-15,1-33 312 0,21-8 248 16,-1-21-24 0,13-25-216-1,27 3-128-15,9-4-256 16,0-2-152-16,36 25-112 0,9 1-96 0,16 17-128 15,-4 14 184-15,13 20 80 16,-1 12 64-16,-3 10-80 0,-5 10-144 31,-4 22-456-31,-18 42-960 32,-21-9-713-32,-2-1-327 15</inkml:trace>
  <inkml:trace contextRef="#ctx0" brushRef="#br0" timeOffset="55020.122">20996 12248 6105 0,'0'0'1816'15,"0"0"-488"-15,0 0-87 0,0 0-265 16,0 0-336-16,27-14-352 15,-3 14-192-15,9 0-16 16,15 10-72-16,-5 12-8 0,8 11 0 16,-9 5 8-16,-3 7 0 15,-5 2 0 1,2 3 0-16,-27 2 96 0,15 3-104 16,-15 1 0-16,-9-1 16 15,0 0-16 1,0-4 8-1,-21-4 8-15,-12-9 40 0,-16-11 0 0,1-4-8 16,-18-13 8-16,-4-6-48 16,-2-4 88-1,12-18-88-15,5-14 56 16,-2-20-56-16,-4-12 64 16,25-11-72-16,15-7-104 15,-3-8 96-15,24-2 0 0,0 10-48 16,9 3-168-16,27 19-104 0,13 13 192 15,-1 19 64-15,-3 24 72 16,3 4-72-16,10 27 16 16,-13 19-48-16,-12 14 48 0,0 5 8 31,-8 5-160-31,-10 0-304 31,-3 3-456-31,-12-18-1041 0,0-8-719 0</inkml:trace>
  <inkml:trace contextRef="#ctx0" brushRef="#br0" timeOffset="57900.28">21023 13861 4120 0,'0'0'1721'0,"0"0"-1185"31,0 0 144-31,0 0 304 0,0 0-64 16,0 0-279-16,0 0-337 16,57-78-88-16,-33 78 16 0,0 0-128 15,-6 3-96-15,22 25-8 16,-4 9 80-16,-3 15-64 15,3 8 96 1,-6 5-104-16,-2-1 0 16,-16 6 88-16,0-5-96 0,-12-1-8 15,0-4 8-15,-24-3 0 0,-13-10 0 16,4-12 64-16,-24-3 152 16,-3-7-48-1,2-22-64 1,-11-3 64-16,11-3 24 0,-2-35 240 15,3-12-120-15,8-15 64 16,16-14-152-16,21-9-88 0,-3-23-136 0,15 8-56 16,27 1-56-16,6 15-240 31,28 21-40-31,-4 12 16 16,0 25 224-16,13 25 104 0,-13 4-40 15,1 41-184-15,-7 38-48 0,-30 41-368 16,-9-8-1521-16,-12-16-879 0</inkml:trace>
  <inkml:trace contextRef="#ctx0" brushRef="#br0" timeOffset="63132.585">20986 8448 1672 0,'0'0'2960'0,"0"0"-2087"16,0-4 55-16,0-1 216 15,0 0-256-15,0 1-168 0,0 0-399 32,10-2 7-32,5 3 64 15,-3-2 104-15,0-1-144 0,9 6-120 16,-9-5-96-16,24 5-136 47,-12 0 0-47,10 11-8 0,2 11-16 15,-3 6-24-15,0 9 48 16,6 10-48-16,-5 8-8 0,-10 5 48 16,-3 10-72-16,3-5-72 15,-15 4 40-15,-9 1-16 47,0-10-16-47,0 1 64 0,-9-11 72 31,-15-7 8-31,3-11 0 0,-3-10 72 16,-10-3 48-16,-14-6 80 16,0-2-32-16,-13-11-40 15,19 0 72-15,-15-11 80 0,-4-21 32 16,16-9 40-16,-12-15 40 0,18-14-88 16,5-22-80-16,10-1-64 15,15-8-16-15,9 3-144 0,0 19 0 16,33 0 0-16,-8 15-48 0,11 18-88 31,9 13 136-31,0 15 8 16,-11 18-8-16,26 0-112 0,-12 36-32 15,-6 12-32-15,-2 15-40 16,-4 11-104-16,-15 2-216 0,-9 25-368 16,-12-22-1097-16,0-19-1191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47: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13169 3870 3328 0,'0'0'360'0,"0"0"-352"0,115 0-8 16,-42 9 80-16,-4 15 152 15,0 9-232-15,-2 2 0 0,5 12-128 16,-14 4-392-16,2 6 336 15,-27-2-168-15,3-4 72 16,-27-1 104-16,-9-3 176 0,0-5 232 0,-33 0 80 16,-12-15 288-1,-15 1 168 1,-22-10-15-16,1-4-153 0,-22-14-24 16,-6 0-120-16,7-9 48 15,-4-19 8-15,16-14-40 16,-4-4 96-16,9-6-104 0,19-3 89 15,9 0-49-15,8-1-24 0,25 9-96 16,24 6-184-16,0 4-200 0,24 0-152 16,25 0-232-16,32 5 0 15,10 4 16-15,51 5-80 16,21 23-65 0,0 0 1-1,-37 9-8-15,-8 23-88 0,-49-4-744 16,-35-4-1169-16</inkml:trace>
  <inkml:trace contextRef="#ctx0" brushRef="#br0" timeOffset="1007.963">17392 4032 5873 0,'0'0'1304'0,"0"0"-1016"15,0 0-232-15,142-14-40 0,-85 14 144 31,0 0 72-31,1 24-152 0,2 13-72 16,-15 5-8-16,1 8-40 16,-10 7-56-16,-12-3 8 15,-12 6-112-15,-12-9-168 0,-24-4 56 16,-36-6 288-16,-10-8 24 31,-35-9 152-31,-46-20 168 0,-21-4 96 16,21-28-144-16,21-8 416 15,48-7 865-15,46 7-89 16,-9-11-536-16,12-13-472 0,-7-10-56 16,31 1-200-16,9 13-184 15,25 1-16 1,32 17-160-16,36 16-72 16,37 16 24-16,33 17 32 15,-12 20-72-15,-48 16-296 0,-22-2-352 16,-20 26-40-16,-4-11-657 0,-24 0-1111 15</inkml:trace>
  <inkml:trace contextRef="#ctx0" brushRef="#br0" timeOffset="2133.362">20811 4153 1688 0,'0'0'2424'15,"0"0"-1695"-15,130-37-385 47,-60 22 184-47,-1 7 168 16,13-3 56-16,-1 8-200 16,-3 3-224-16,7 0-200 0,-19 22-72 15,7 6-48-15,-1 19-8 16,-14 5-40-16,-16 2-64 15,-3 6-56-15,-15 0-56 0,-15-3-16 16,-9-2 56-16,-9 1 120 16,-30-10 8-16,-3-3 48 0,-34-11 72 15,-2-10 40-15,-25-8 144 16,-48-14 216-16,-36-14-40 0,0-32-176 16,36-9 377-16,36-2 399 15,46 16-24-15,9-5-288 0,14-9-288 16,-11-6-184-16,21-12 160 31,21 2-120-31,15 6-288 16,39 4-8-16,39 11-160 0,64 5 120 0,18 16 40 15,30 20-264-15,-21 9-168 16,-12 22-128-16,-45 16-208 0,-15 0-200 16,-16 25-553-1,-24-12-463 1,-8 1-905-16</inkml:trace>
  <inkml:trace contextRef="#ctx0" brushRef="#br0" timeOffset="3071.182">23721 4107 4488 0,'0'0'1249'0,"0"0"-961"0,0 0 16 16,163-47 328-16,-103 37 192 31,19 2-328-31,5 3-256 15,-2 5-136-15,8 0 96 0,13 0-24 16,6 5-64-16,-16 13-48 0,7 4-64 16,-4 12-56-16,-2-2-80 0,-1 9-248 15,-23 2-64 1,-13 4 112 0,-9-3 48-16,-14 4-48 15,-10-6 88-15,-24-2 64 0,0 3 176 16,-12-7 8-16,-15-3 72 15,-16-6 32-15,-14-3 120 0,-25-1 176 0,-59-9 168 32,-22-14-256-32,-21-9-112 15,-4-28 88-15,38-5 513 16,56 9-17-16,37 1-232 0,-1 0 56 16,19-15-48-1,3-3-232-15,18-11-24 0,18 1-120 0,0-1-128 31,33 11-56-31,45-1-80 16,55 13 72-16,30 20-128 0,18 18-368 16,-3 0-480-16,-15 33-848 15,-69-10-289-15,-25 5-944 0</inkml:trace>
  <inkml:trace contextRef="#ctx0" brushRef="#br0" timeOffset="21550.111">14962 13407 5801 0,'0'0'1976'0,"0"0"-1944"16,0 0 112-16,0 0-144 0,0 0 392 15,0 0 8 1,0 0-256-16,0 0-144 15,0 0 176-15,6 5 337 16,9-5-137-16,-3 0-24 0,1 3 144 16,8-3 40-16,3 5-144 15,0 0 8-15,12 0-8 16,9-1-56-16,13 2-64 0,14-2-88 16,10-1 48-16,29 8-56 15,43 3 0 1,45 8-56-16,-2-3 49 31,-1 4-49-31,-45-8 88 0,-55-7-88 16,-14 1-16-16,-25-9-88 15,1 5 64-15,8-5-24 16,9 0 112-16,-17 0 8 0,-13 0 64 16,3 0 8-16,-15 0-24 15,-8 0-56-15,-13-5-80 0,0 5-8 16,-12 0-80-16,0 0-104 15,0 0-624-15,0 0-905 32,-12 0-2503-32</inkml:trace>
  <inkml:trace contextRef="#ctx0" brushRef="#br0" timeOffset="27182.652">12017 8046 7537 0,'0'0'1272'0,"0"0"-623"15,0 0 287-15,0 0-536 32,0 0-136-32,0 0-104 31,0 0-152-31,0 0 0 0,0 0 64 16,0 0-72-16,0 18 0 15,0 10 176-15,0 14 192 0,0-1-120 16,0 15-72-16,0-6-64 15,0-3-104-15,12-2 48 16,-12-1-56-16,12-17-120 0,-12-4-528 0,0-10-1048 16,12-8-1025-16,-12-5-3304 15</inkml:trace>
  <inkml:trace contextRef="#ctx0" brushRef="#br0" timeOffset="27736.277">12213 8014 6873 0,'0'0'3185'32,"0"0"-2417"-32,0 0-584 15,0 0 0-15,0 0 0 0,0 101 40 31,0-60-72-31,15 2-72 0,-15-7-80 16,12 1 0-16,-12-4-64 16,0-10-240-16,0-5-512 15,0-8-272-15,0-10 79 0,0 0 441 16,0 0 432-16,0-23-352 16,-12-10 280-16,-3-8 208 0,6-11 272 15,-3 5 248-15,-1-4 136 16,13 6-32-16,0 2 49 15,0 11-9-15,13 0-344 0,8 10-88 16,6 7-104-16,-6 2-112 16,15 13-16-16,-12 0-40 0,-3 0-136 0,1 3 120 15,-7 22 40 1,-6-3-128 0,-9 10 0-16,0 0-40 15,-33-4-24-15,5 0 112 0,-2-4 96 16,-6-5 0-16,15-5 16 0,9-10 168 15,-3 5 16-15,6-9 64 0,9 5 40 16,0 3-136-16,9 7-72 31,18-2 32-31,3 6 72 16,27-5-16-16,4 0-184 0,29 0-248 16,-5-4-1048-16,-16-7-2577 15</inkml:trace>
  <inkml:trace contextRef="#ctx0" brushRef="#br0" timeOffset="29784.281">12261 5635 5777 0,'0'0'776'0,"0"0"-584"0,-12 107-88 16,12-56 24-1,0 4 160-15,0-4-104 16,0-9-64-16,12-9-64 15,-12-6 0-15,0-12-48 0,0-11 48 0,0-4 80 32,0 0 176-32,0-19 152 15,0-17-344-15,-12-10-32 0,12-15 224 16,-9-4 25-16,9-4 95 16,0 4-256-16,0 5 224 15,0 4-40-15,9 14-192 0,12 5-112 16,6 9-56-16,3 9-8 0,7 1 8 47,-13 14 0-47,9 4-40 15,-6 0-32-15,-15 13-72 16,6 15-24-16,-18 4-8 0,0 1 120 16,0 5 56-16,-18-7 16 15,-21 6 40-15,-3-4-56 0,-10-9-64 16,22-6-216-16,-6-9-224 15,15-9-369-15,-6 0-503 16,27-4-1080-16</inkml:trace>
  <inkml:trace contextRef="#ctx0" brushRef="#br0" timeOffset="30113.448">12681 5390 7345 0,'0'0'1840'16,"0"0"-1143"-16,0 0 279 16,0 0-384-1,0 0-72-15,-70 0-288 31,46 27-160-31,9 20-56 0,-3 9 56 32,-6 4-56-32,12 5-8 15,-1-4 56-15,13-11-64 16,0-4-56-16,0-13-16 0,25-10-16 16,8-14-64-16,48-13-224 15,-8-20-888-15,-7-13-1977 0</inkml:trace>
  <inkml:trace contextRef="#ctx0" brushRef="#br0" timeOffset="30316.996">12949 5386 7921 0,'0'0'1384'16,"0"0"-1047"-16,0 0-33 15,0 0 240-15,0 0 104 0,0 139-192 16,0-94-296-16,0 7-80 15,0-1-72-15,0-10-8 16,0 5-440-16,0-4-1000 16,0-14-1049-16,0-10-2344 15</inkml:trace>
  <inkml:trace contextRef="#ctx0" brushRef="#br0" timeOffset="30473.735">12831 5631 8633 0,'0'0'1785'0,"0"0"-633"0,0 0-464 15,0 0-424-15,0 0-40 16,0 0-224-16,118-42-560 0,-36 14-936 16,-25 10-1089-16,-3-5-3056 0</inkml:trace>
  <inkml:trace contextRef="#ctx0" brushRef="#br0" timeOffset="30783.953">13284 5311 6689 0,'0'0'2905'0,"0"0"-1793"16,0 0-24-16,0 0-664 15,0 0-80-15,0 0-144 0,-24 43-56 16,15-7 24-1,-3 6 24-15,0 3 16 16,0-2-32-16,12-2-24 0,-15-8 32 16,15-5-55-16,0-10-9 15,0-9 8-15,0 1 48 16,0-10-16-16,0 0 16 0,0 0 16 16,39 0 96-16,-3-5-16 15,21-9-272-15,13-4-120 0,-13-10-536 16,37-5-569-16,-37 6-1095 31,3 3-2385-31</inkml:trace>
  <inkml:trace contextRef="#ctx0" brushRef="#br0" timeOffset="30969.003">13426 5399 6665 0,'0'0'2528'0,"0"0"-1527"16,0 0-425-16,0 0-296 0,0 0 432 16,12 129-112-16,-3-77-224 0,3 8-216 15,-3 0-80-15,6-4-80 16,-3 0-32-16,0 4-992 0,-12-13-1665 16,0-15-4384-16</inkml:trace>
  <inkml:trace contextRef="#ctx0" brushRef="#br0" timeOffset="98975.572">6771 16285 5089 0,'0'0'1176'16,"0"0"-840"-16,0 0 112 15,0 0 96 1,0 0-232-16,0 0-80 16,0 3-72-16,0-3-96 0,0 0 80 15,0 5 296-15,12 0 65 16,9 4 103-16,-12-4 24 0,18 8 72 16,19-7-120-16,-10 8-216 0,21-6-96 31,1 3-8-31,11 2-112 15,0-4-24-15,16 1-8 0,-4-7-56 16,1 7 24-16,-4-5-80 16,7-1 72-16,5 2-72 0,-20-3-8 15,2 7 8-15,-2-10-8 32,-13 9 8-32,0-4-8 0,-8 0 8 31,5-1 136-31,-6 6-16 15,13-5 8-15,-19-2 113 0,15-3-41 16,4 0-80-16,-4 0 40 16,3 0-112-16,1 0-48 15,-4 0 16-15,0 0 32 0,-11 0-48 16,14 0 0-16,-15 0 40 16,13 0 8-16,-10 0-48 0,-3 0 0 15,3 0 8-15,-2 0 56 31,2-3 40-31,-6 3-16 0,16-5 48 16,-7-5 8-16,-9 6-40 16,16-6 32-16,-19 1-48 0,15 4 8 15,-3-3 16-15,-5-2-8 16,-10 5-40-16,-3-5 104 0,12 7-24 16,-20-2 32-1,-1 0 8 1,12 0 16-16,-15 1 80 0,15-2 8 15,-12-1-64-15,-3 7 56 0,-8-11-136 16,-4 7 0-16,6 4-79 0,-3 0-65 31,-12 0-8-31,0 0-57 16,0 0-327-16,0-4-656 0,0 4-896 16,0-6-2305-16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0:04.0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7652 15019 4761 0,'0'0'0'16,"0"0"-48"-16,24 0 48 16,-15 0 584-16,19 5 168 15,5-5-256-15,15 5-168 16,-15-5 224-16,16 0 168 15,8 0-200-15,0 0-264 0,16 0-72 16,-4 0 105-16,1 0-73 0,11 0-88 16,-12-5 16-16,10 5-32 15,-7-5-16-15,-2 5 8 0,-1-5-48 16,13 5 0-16,-16 0 24 31,10-4 8-31,-7 4 24 0,-12 0 40 16,13 0-104-16,11 0-40 15,-14 0 48-15,5 0-48 16,-3 0-8-16,1 0 0 0,14 4 0 31,-26-4 0-31,23 0 8 16,-11 0 8-16,-4 0-8 0,19 0 8 16,-19 0 40-16,-6 0-48 15,13 0 40-15,-16 0-40 0,-12 0 0 16,4 0 48-16,-4 0 0 0,3 0 16 15,-6 5-24-15,7-5-40 16,-4 0 48-16,3 0-48 0,13 0 8 16,-19 0 32-16,6 5-48 15,13-5 8-15,-16 5 48 16,3-2-48-16,-3 3-8 0,1-1 8 0,14-1 0 31,-15-4 56-31,1 0 8 16,2 0 24-16,-6 0 56 15,9 0-16-15,-8 0-40 0,14 0-32 16,-6 0 8-16,-8 0-64 16,17 0 0-16,-12 0 64 0,10 0 16 31,2 0-24-31,-3 0 40 0,1 0-96 31,11 0 120-31,-12 0-64 16,13 0 24-16,-13-4-40 15,4 4 8-15,-13 0 40 0,9 0 8 16,1 0 16-16,-1 0-16 16,-9 0 56-16,10 0-8 0,-13 0 32 15,15 0 33-15,-15 0 15 16,4-5-8-16,-16 5 8 16,12 0-8-16,-21 0-112 0,1 0 32 15,-1-6 104-15,-12 6-64 31,9 0 8-31,-21 0-32 0,9 0 16 0,-9 0-168 16,15 0 8 0,-15 0-16-16,0 0-184 0,0-3-696 15,-15 3-897-15,6-5-3504 0</inkml:trace>
  <inkml:trace contextRef="#ctx0" brushRef="#br0" timeOffset="3767.462">7586 16817 6969 0,'0'0'2264'0,"0"0"-1951"0,0 0-169 32,0 0 168-32,0 0-48 15,0 0-8-15,0 0-184 0,0 0-72 16,0 0 128-16,0 0 240 31,0 0-72-31,90 10-112 16,-53-7 80-16,8-3 40 0,0 0-96 15,3 5-40-15,-2 0 0 16,11 0 0-16,-9-5-64 0,13 4-8 16,-19 5-40-16,15-4 16 15,16-5 64-15,-13 5-16 32,19-5 16-32,-7 0-16 0,7 0-40 15,-7 0-72-15,-3 0 56 0,-11-5-56 16,-10 0 64-16,-3-4-72 0,-12 5 48 15,1-1 49-15,-7-5-49 16,18 2 32-16,0-6 80 16,16 0-40-16,-4 0-48 15,16 1-64 1,5 2 0-16,-6 6-8 0,-2-3-8 16,-1 8 0-16,1 0 8 0,-1 0 0 15,1 0 0-15,-1 0 0 31,3 0 8-31,-2 0 0 16,-1 0 0-16,1 0 0 0,-13 0 72 16,12 0-80-16,-8 0 16 0,-16 0-8 15,12 0 0-15,-8 0 64 16,-16 0 24-16,0 0 32 31,3 0 56-31,13 0 80 0,-4 0 24 16,0 0-48-16,3 0-64 15,-2 0-40-15,-10 0-40 0,12 0 32 16,-15 0-16-16,1 0-40 16,2 0 48-16,0 0 24 15,-3 5 64-15,-9-2-32 0,13-3 24 32,-16 5-56-32,0-5-24 15,6 0-40-15,-6 6-8 0,-12-6-64 16,6 0 0-16,-3 0 0 15,12 0 8 1,-24 0-16-16,10 0 16 16,-10 0-16-16,12 5-216 0,-12-5-464 15,0 0-672-15,0 0-617 16,-12 0-2455-16</inkml:trace>
  <inkml:trace contextRef="#ctx0" brushRef="#br0" timeOffset="9903.401">7652 18554 6009 0,'0'0'1088'0,"0"0"-912"0,0 0 16 16,0 0 144-16,15 0-56 15,-6 0-48-15,0 0-128 16,7 0 8-16,-4 0 264 0,12 0 64 16,-15-5-143-16,15 2-49 0,-12 3-16 15,9-6 8-15,3 2 16 0,10 4-24 16,-7-4-24-16,6 4-8 15,-9-6-72-15,21 6-64 16,-8 0 32 0,20 0 64-16,-9 0 16 15,9 0-104-15,10 0-64 16,5 6 40-16,-2-2 8 0,11 6-48 16,-8-2-8-16,-4-2 0 15,1 2 8-15,-1 2 0 0,-3 4 0 31,-8-10 8-31,14 10-8 16,-12-9 0-16,-2 5 0 0,11-2 0 16,-11 1 8-16,2-4-8 15,-3 0-8-15,13 0 0 16,-13-1 8-16,3-4-16 0,-2 0 8 16,8 5-56-16,-5-5 40 15,8 0-64 1,-9 5-48-16,-14-1 56 0,11 0 16 15,3 2 48-15,-17-6 8 16,8 4 0-16,-6-4 0 16,0 0 0-16,16 0 0 0,-16 0 8 15,0 0 0 1,4 0 0-16,-4 0 8 16,-21 0 72-16,12 0 0 0,-6 0 112 15,-2 0 40-15,-4 0 8 16,-3 0 40-16,-9 0-72 15,-3 0 0 1,6 0 64-16,-6 0 24 16,-9 0-79-16,15 0-129 15,-15 0-16-15,0 0-80 0,0 0-80 16,0 0-377-16,-15 0-783 16,-9 0-2777-16</inkml:trace>
  <inkml:trace contextRef="#ctx0" brushRef="#br0" timeOffset="12467.982">6526 14277 6225 0,'0'0'1544'0,"0"0"-1160"0,0 0-208 15,0 0 64-15,0 0-32 16,0 0 16-16,0 0-160 31,0 0-56-31,0 0 40 0,0 0-48 0,-39 0-8 16,18 5-48-1,-12 9 32 1,-6 5-24-16,-4 3 0 0,7 7 32 16,-9 3-32-16,9 5 40 15,15 5 8-15,-7 3-8 16,19-1-72-16,9-3-80 0,0 0 32 0,9 1 80 16,31-5 40-16,-22 4-8 15,21-3 8-15,6-5 8 0,-8 3-72 16,-7 1 72-16,-3-4 0 15,-3 3 0-15,-15 2-8 16,-9 0 8 0,0 3-8-16,-9 0 8 15,-27 5 56-15,3 1 0 0,-16-1 40 16,4-3-8-16,-3-8 120 16,15 4 48-16,8-17-48 31,1 2 41-31,15-10-9 0,-6-6-144 47,15-2-64-47,0-1-32 15,0-2-112-15,24 3 88 0,9 2 24 16,7 3 88-16,-7 2 16 16,3 1-16-16,6 4-88 15,-2 5-24-15,-22 4 16 0,-3 7 8 0,-3 3 8 16,-12 10 48-16,0 3 24 15,0 11 32-15,-27-6-8 0,18 10-40 16,-12 1 0-16,8-7 80 16,-2 5-40-16,6 1-16 15,-3 0 8-15,12 1-24 0,0-6-8 0,0 5 8 16,12-11-16-16,-3 2-16 16,19-13-32-16,2-2-8 0,9-8 16 15,6-15-16 1,16-3-192-1,29-15-696-15,-8 0-1201 16,-10 0-3440-16</inkml:trace>
  <inkml:trace contextRef="#ctx0" brushRef="#br0" timeOffset="16878.697">4676 15431 6121 0,'0'0'1824'0,"0"0"-1152"15,0 0 193-15,0 0 191 0,0 0-320 32,0 0-440-32,-12 0-224 0,24-8-64 15,22-6 160 1,-10-14-64-1,21-1-8-15,-9-2-24 0,9 2-72 16,-11 7-64-16,-7 2-480 16,-6 7-584-16,-9 8-665 0,-12 5-407 15,0 0-465-15,-12 13-175 16</inkml:trace>
  <inkml:trace contextRef="#ctx0" brushRef="#br0" timeOffset="17067.768">4791 15371 1272 0,'0'0'896'0,"0"0"-168"0,0 0-56 0,0 0-40 31,0 0 121-31,0 0-97 16,12 125-32-16,0-92-272 0,9 0 72 31,3-1-64-31,1 5-256 16,-16-5-24-16,18 0-72 0,-15 1-8 15,-3-6-232-15,3 6-368 16,-12-5-656-16,0-10-825 0</inkml:trace>
  <inkml:trace contextRef="#ctx0" brushRef="#br0" timeOffset="17290.024">4746 15914 2736 0,'0'0'4297'0,"0"0"-3537"16,0 0-280-16,0 0 304 15,0 0-311-15,57-33 15 0,-33 19-208 16,19-9-192 0,8 0 32-1,-6-5-112 1,3 5-8-16,-2 0-728 16,11-9-641-16,-9 4-847 0,-18 9-1881 15</inkml:trace>
  <inkml:trace contextRef="#ctx0" brushRef="#br0" timeOffset="17852.169">5186 15242 7985 0,'0'0'1785'0,"0"0"-1617"15,0 0-168-15,0 0-312 16,0 0 312-16,37 124 144 0,-13-67-40 16,-15-3-16-16,15-2-40 31,-15-6 32-31,6-8-64 16,-15-10 48-16,0-11-56 0,0-7-8 15,0-5 0-15,0-5 152 0,0 0 312 16,-24-24-264-16,0-9-200 15,-9-13 0 1,-4-9 48-16,4-10 16 16,18-1 8-16,6 3 208 15,-3 12 0-15,12 4-120 0,12 9-160 0,12 11-96 16,9 0 96-16,4 12-72 16,8 6 72-16,0 9-144 0,-12 0-240 31,-5 14-192-31,-4 9-64 15,-24 10 40-15,0 3 23 16,-12 11 273 0,-13-5 96-16,-23-1 208 15,15-3 40-15,0-16 64 0,9-8 256 16,12-4 56-16,12-6-111 16,0-4-225-16,0 5 24 15,24 0-104-15,9 4 424 0,39-4 104 16,10-5-112-16,8 0-216 15,13 0-144-15,39 0-56 0,-24 8-1096 32,-25-2-3617-32</inkml:trace>
  <inkml:trace contextRef="#ctx0" brushRef="#br0" timeOffset="28067.749">14645 6508 6329 0,'0'0'984'16,"0"0"-536"-16,0 0 368 16,0 0-184-16,0 0 41 0,0 0-473 15,12-25-200-15,25 16 104 16,8-1-96-16,3 2-8 0,10-6 8 15,-1 9 88-15,24-3 96 16,-2 2-72-16,5 1 136 16,7 5-48-16,2 0-56 0,-8 0-64 15,-4 19-72-15,-23 0-8 32,11-1 0-32,-2 16-8 0,8-7 96 0,-6 6-24 15,13 2 32-15,-13 4-40 16,13-2 24-16,-13-1-32 15,1 6-48-15,-16-5 8 16,6 1 32 0,-2-2-48-1,-22 1 56-15,12 0 32 16,-15 5 8-16,1 5 88 0,5-5-56 16,-6 9-8-16,3 4 32 15,-2 0 8-15,2 10 24 16,-12-5-16-16,-3 5-64 0,-9 0-8 15,12-5 16-15,-15 1-8 16,6 4-16-16,-6-5-72 0,0 1 72 16,-9 3-24-16,16 0-16 15,-7 1-40-15,-9 5 48 0,15-4 17 16,-15-3-65-16,0-2 0 31,12-1 80-31,-12-3-32 0,0-3-56 16,0 3 0-16,0-7 0 15,0 6 48-15,0-1 8 32,0 0-8-32,0 2 0 0,0 3-40 15,0-5 48-15,0 1-40 16,-12 5-8-16,12-1 8 0,-15 4-8 16,15-8 0-16,-9-1 40 15,-7-3-48-15,16 3 16 0,-9-4-16 16,0 5 24-16,-6-6-16 15,15 6 56 1,-9 0-64-16,-3-1 80 16,12 2-72-16,-12-3-8 0,12 2 8 15,-12 5-8-15,-3-6 8 0,15 0 0 16,0-4 0-16,-6 1-8 16,6 3 0-16,0-3 0 0,0 2 8 31,0-2-8-31,-12 3 0 15,12 1 8-15,0-6 48 0,-12 7-48 16,12-10 48-16,0-1-48 16,-12-5-8-16,-3 6 8 0,15-6-8 31,-9 0 48-31,-4 2-40 16,1-2 128-16,-9 1-88 15,-3-5 48-15,9 5-24 0,-3-5-64 16,6-1 96-16,-15 2-16 15,6-1 72-15,-1 0-40 0,10-5-16 32,-12 6 48-32,0-10 0 15,3-2 48-15,-6 2-24 16,6-3-56-16,-4-8 8 0,13 2-32 16,-24-1 64-16,12-8 32 15,6 4-8-15,-6 0 8 0,-12-5-184 0,2 1 64 16,-14-7 0-1,3 3 0 1,0-6 24-16,-16 0-24 16,4-9 24-16,-13-10 64 0,13 1-64 15,-18-2-32-15,20-2 96 0,10-2 41 16,-15-4-89 0,11 1-64-16,7-5 0 15,6-1-40-15,3-4 72 31,-7-10-80-31,7-3-40 16,12-6 40-16,-3-9-96 0,0 1 24 47,3-7 24-47,-6-3 40 0,5 1 0 16,10-11-8-16,-9 5-40 15,-3-9 56-15,-15 5 0 16,21-2 0-16,-18 7 8 0,11 10 8 15,-8-3-16-15,9 3 8 16,0 7 0-16,12-4-8 0,-9 5 0 16,9-6-56-16,0 7 48 15,-1-11-80-15,13 1 80 16,-15-5 0-16,6 4-65 0,9 1 25 16,-9-5 48-16,9 4 0 0,-12 1 0 15,12-2 8-15,0 3-8 0,-12-3 0 16,12 3 0-16,0 2-8 15,0 7 8-15,0 2 0 16,0 2 0-16,0 0-16 0,-15 3 16 16,15 1 8-16,0 1 0 15,0-7 0-15,0 3 8 0,0 2-16 0,0 5 16 32,-9 6-8-32,9-5 0 15,0 4 41-15,0 0-41 16,-12 0 88-16,12 2-24 0,0-2-24 15,-12-1-48-15,12 7 8 16,0-6-8 0,-9 5 8-16,9-1 64 15,0 6-64-15,-12-5 0 16,12 5 64-16,0 0-24 0,-12-1-32 16,12-5-16-16,0 7 0 31,0-12 0-31,0 7 0 0,0-6 0 15,0 0 0-15,0 1-8 16,0 3 8-16,0 5 0 16,0 1 0-16,0 1 0 0,0-2 0 15,12 4 0-15,-12-2-8 16,12-7-40-16,-3 1 48 0,3 1-8 16,0-2-8-1,-3-3-136-15,18-1 32 16,-15 0-9-16,6 0-63 15,-3 6 64-15,10 3 120 0,-13 5 0 16,9 10-8-16,-9-6-64 16,12-3 24-16,0 2-56 15,-6-2 32 1,9 4-72-16,-2 0 0 0,-1 1-8 31,-6 3 24-31,21-1 40 16,-27 7 48-16,9-1 40 0,-9 5 0 15,22 0-16-15,-7-6 16 16,-6 2 0-16,3 4-40 0,12-1-48 16,-15-4-16-16,16 6-8 15,-4-2 24-15,-9 5 88 0,12-5-40 16,-15 10 32-16,15-3 8 16,-2-2 0-16,2 0-40 0,-3 5 24 15,-9 0-72-15,9 0 0 31,-5 0-8-31,-7 0-40 16,3 0 72-16,-12 0 56 0,12 0-48 16,-15 0-24-16,-9 0-96 15,12 0-264-15,-12 0-240 0,0 0-497 32,0 0-607-32,-12 0-2721 31,3 0-368-16</inkml:trace>
  <inkml:trace contextRef="#ctx0" brushRef="#br0" timeOffset="36501.797">21699 14102 3776 0,'0'0'1865'15,"0"0"-1233"1,0 0 232-16,0 0 264 0,0 0-192 16,0 4-407-16,0-4-305 15,0 0-136-15,0 0 248 0,0 0 96 16,0 0-16 0,-15 0-88-16,-6 0-144 15,-4 0-128-15,-8 0-56 16,-27-4 0-16,15 4-16 0,-13-6 16 31,-2 2 16-31,-1 0-16 0,-5-1 8 16,-3-4-8-16,11-1 8 15,-14 2 0-15,12-6 0 16,5 0 0-16,-2-1 0 0,-4 1 0 16,16-8 40-16,0-2-32 15,-3-4 152-15,24-4-32 0,-10 0 136 16,22-5-32-16,0-1-88 15,0-3-56-15,12-5-32 32,0-1-64-32,0-4 0 0,0 1 160 15,24-2-152-15,-3-3-8 16,16 4-80-16,-1-1-8 0,-3 12 72 16,12-2-56-16,-9 9-8 15,13 1 24-15,-4 8 0 16,15 6-16-1,-2 4 56-15,-1-1 0 0,13 7 0 16,-1 3 8-16,12 0-8 16,1 5 8-16,-4 0 8 0,7 0 0 15,8 5 0-15,-2 5 8 16,3 3-8 0,-10 2 0-1,10-2-8-15,-13 6-8 16,1 3 16-16,-13 2-48 15,-3-1-80-15,-5 4 32 16,-4-2 88-16,-9 7-72 0,10-5 32 16,-13 0-16-16,3 1 56 15,-11 4-56-15,-4 1 8 0,0 5-96 16,-9-2 48-16,0 2 96 16,-24-2-56-16,12 1 64 0,-12 2-56 15,0 2 48-15,0-3 8 16,-12 3 0-16,-21-4 8 31,9 5-8-31,-27-1 96 0,-7 0 8 16,1-3 0-16,-9-2-32 31,-4-3-8-31,-11-1-48 16,8-4 32-16,1 0-48 0,5-5 208 0,-2-9 48 15,-4-4 0-15,-5-6-88 16,-16-4-40-16,13 0 48 0,-13 0 32 15,13-14-56-15,-4-5-40 16,19-3-24-16,9-2 64 16,-1-4 89-16,10-4 103 15,12-1-104-15,15-8-40 16,-19-5 16 0,34-4-136-16,6 3-80 15,0-1 0-15,0 12 72 16,6 3-72-16,34 7 0 15,-4-2-72-15,-3 4 56 16,15 9-240-16,-2 2-328 0,11 13-633 31,0 0-855-31,-20 0-2833 0</inkml:trace>
  <inkml:trace contextRef="#ctx0" brushRef="#br0" timeOffset="41185.956">20081 15765 5937 0,'0'0'2248'16,"0"0"-1808"-16,0 0-232 16,0 0 425-16,0 0 15 15,0 0-248-15,0 0-400 16,0 0-104-16,0 0 104 0,12 0 0 15,-3 5 88-15,27-5 88 16,-11 9 80 0,20 0-56-16,3 0-64 31,9 1 64-31,13 4 80 16,32-5 336-16,49 9-56 0,49 1-248 15,20 4-128-15,15 5 16 16,-14-5 8-16,-34 1 25 0,-3 4 31 15,-24-9-32-15,-42-3-24 16,-25-5 24-16,-20-6-56 16,-28-5 0-16,3 0-24 0,-6 0 112 15,-2 0 112-15,-22 0 112 16,-3 0-16-16,-3 0-144 0,-12 0-328 16,0-5-48-1,-27-22-1240-15,9 8-1537 16,-22-9-5152-16</inkml:trace>
  <inkml:trace contextRef="#ctx0" brushRef="#br0" timeOffset="42725.777">15892 7313 5753 0,'0'0'1360'0,"0"0"-1224"15,0 0-8-15,0 0-24 0,151-19 120 16,-94 19-40-16,9 5-112 16,10 19-16-16,-7 4-48 31,-2 8 88-31,-10 6-48 0,-6 5-48 16,-17 3-80-16,-10-4-104 15,-12 0 40-15,-12 1 88 0,-27-9 56 16,-16-2 8-16,-17-3 240 15,-34-1-64-15,4-13-72 16,-16-6 48-16,-14-13-40 0,20 0 40 31,-9-32-8-31,19-4 104 16,8-16 505-16,13-3 167 0,24-10-48 0,5-5-432 16,31-4-264-16,9 0-80 15,33 9-104-15,16 10-56 16,20 17-240-16,25 10-320 15,11 20-296 1,10 21-136-16,-21 24-417 16,-25 5-1159-16</inkml:trace>
  <inkml:trace contextRef="#ctx0" brushRef="#br0" timeOffset="43584.178">15774 8041 5569 0,'0'0'1752'0,"0"0"-968"32,0 0 352-32,0 0-367 0,0 0-169 15,0 0-168-15,142-27-224 16,-85 27-56-16,13 13 56 16,-4 6-80-16,7 12-72 0,-4 7-56 15,0-1 8-15,-11 10 0 31,-10 3 0-31,-12 6-8 0,-24-1-72 16,0 5 16-16,-12 5-40 16,-12 1-16-16,-27-3 96 15,-3 3 16-15,-31-10 8 0,-5-5 112 16,-4-9 88-16,-23-15 120 16,-1-13-16-1,-9-9-112-15,22-5 168 0,-1-27 120 16,13-21 16-16,11-12-103 15,13-19-273-15,6-3-128 16,33-12-80-16,6 7-72 16,12-2 88-1,21 11 0-15,27 7-24 16,6 17-217-16,19 12-79 0,8 14 40 0,13 19 176 16,-1 9 8-16,1 4-264 15,-25 24-176-15,1 14-320 16,-16 32-585-16,-15-9-343 0,-21-5-977 15</inkml:trace>
  <inkml:trace contextRef="#ctx0" brushRef="#br0" timeOffset="48750.317">16109 9862 5097 0,'0'0'1120'16,"0"0"-656"-16,0 0 104 0,0 0-120 15,0 0-88-15,133-65-72 47,-100 60-184-47,12 5 80 16,4-5 128-16,-4 5-64 0,3 0-55 31,10 0-17-31,-10 10 48 16,9 8-16-16,-11-4 24 0,14 4-64 0,-15 1 0 15,0 9-64-15,-11 1 48 16,-1 2-8-1,18 6-80-15,-27 5 48 0,-3 9 72 0,16 1-136 16,-25 2 48-16,9 6-88 16,-21 6 40-16,12 3-40 0,-12 2-8 15,0 2 0-15,-12 0 0 16,3 6 0-16,-30-8 0 16,17-3 80-16,-23-2 32 0,9-6 40 0,3-5-48 15,-16-4-24-15,4-4-32 31,0-6 56-31,9-3 96 16,-13-11 80-16,4-3 48 0,12-7 8 16,-27-6 48-16,14-11-31 0,-11 0-73 15,-16-6-96-15,1-21-32 16,6-6-80-16,-19-13 8 16,19-5-64-16,8-4 96 15,-2-11 88 1,15-8-8-16,12-27-112 15,-7-29 40-15,31-23-72 0,9-5 24 16,0 33-72-16,0 37 0 16,24 33-48-16,1 13-40 31,-7-5-32-31,18-3 24 0,12-2-144 0,0 11-32 16,10 3 72-1,-4 11 104-15,3 8 8 0,4 14-8 0,-13 5-152 16,-3 0-161-16,4 24-135 15,-13 9-40 1,-6 8-240 0,9 11-384-16,-18 27-777 0,-8-11-439 15,-1-12-2985-15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17:4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4266 5362 8065 0,'0'0'2281'16,"0"0"-1433"-16,0 0-696 0,0 0 280 15,0 0 416-15,0 0-280 32,15 0-432-32,-15 0-128 0,0 0 48 15,18 0 112-15,21-5 8 32,19-13 8-32,20-19 49 15,55-10 63-15,30-12-40 0,0-2-48 16,-24 16-88-16,-34 12-112 15,-47 19 0-15,-13 0-8 0,3 4-64 16,-2-4-256-16,-13 10-264 0,-9-1-217 16,-12 0-239-16,-12 0-384 15,0 2-977-15,-12-7-2216 0</inkml:trace>
  <inkml:trace contextRef="#ctx0" brushRef="#br0" timeOffset="390.328">5060 4899 4993 0,'0'0'2472'16,"0"0"-1448"-16,0 0-944 15,0 0 104-15,0 0 184 0,0 0 73 16,0 0 47-16,0 0-128 16,151 0-40-16,-94 0-96 15,-12 0-128-15,16 5-32 0,-13 3-48 47,-6-3 32-47,-3 4-48 16,-18 1 0-16,4 5 0 0,-1-11-8 15,-15 5-72-15,-9 4 16 16,0 6 64-16,-9 8 224 16,-15 12 40-16,-13 6-136 0,-11 6-128 0,6 24-208 15,6-11-1288 1,-4-18-1505-16</inkml:trace>
  <inkml:trace contextRef="#ctx0" brushRef="#br0" timeOffset="11183.729">4175 7026 6689 0,'0'0'1720'0,"0"0"-1720"16,0 0-80-16,46-10 80 0,-10 0 648 15,21-7-71-15,4-1-193 16,20-1 56-16,-12 0 80 0,13-4-64 15,12 0-120-15,-4-1-160 16,4 2-48-16,-1-6-24 0,1 4 8 16,-13 1-32-16,1 10-72 15,-13-1-8-15,-27 4 0 16,-2 1 0-16,-4 4-312 0,-27 5-304 31,3-5-888-31,0 5-1105 16,-12-4-1368-16</inkml:trace>
  <inkml:trace contextRef="#ctx0" brushRef="#br0" timeOffset="11574.324">4954 6571 8193 0,'0'0'2329'0,"0"0"-1745"16,0 0-72-16,0 0 0 0,0 0-456 15,0 0-56-15,0 0-248 0,33 0 248 16,3 14 8-16,1-4 120 16,20 3-72-16,-21 7 16 15,22-2-64 1,-22 0 0-16,-3 0-8 31,0 1-8-31,-18 0-152 0,3 4 136 16,-18 0 24-16,0 5 0 15,-6 5 144-15,-30 8 264 16,0 1-48-16,-9 4-56 0,-1-3-184 16,-2-8-72-16,15-2-48 31,9-9-408-31,12-15-624 0,12-4-1753 15,0-5-4016-15</inkml:trace>
  <inkml:trace contextRef="#ctx0" brushRef="#br0" timeOffset="19002.903">4148 8564 6849 0,'0'0'2160'0,"0"0"-1559"16,0 0-89-16,0 0 488 15,0 0-200-15,0 0-472 16,0 0-264-16,0 0-16 16,27-10 80-16,-3-3 96 0,22-10 32 15,23-5-56-15,25-10 16 32,11 3-16-32,7-3-24 15,9 0-104 1,-31 11 16-16,7 0-80 15,-7 2-8-15,-17 8 0 0,-16 3 0 16,-15 4-280-16,-2 5-336 16,-19 1-352-16,-21-1-600 15,0 5-1025-15,-9-5-1896 0</inkml:trace>
  <inkml:trace contextRef="#ctx0" brushRef="#br0" timeOffset="19357.418">4921 8036 5401 0,'0'0'3144'16,"0"0"-2039"-16,0 0-793 16,0 0 256-1,0 0-352 1,0 0-216-16,0 0-256 0,0 0 256 15,33 0 0-15,15 10 48 0,-14-2-40 16,14 2 0-16,-15 0 0 16,3-3 64-16,6 4-64 0,-14-2 40 31,-4-4-48-31,-15 4-96 16,-9 1-208-16,0 7 184 0,0 1 16 15,-9 15 16-15,-27 9-8 0,-22 10-80 16,1-1-32-16,-3 9-313 15,-10 0-423-15,25-14-560 32,9-13-977-32</inkml:trace>
  <inkml:trace contextRef="#ctx0" brushRef="#br0" timeOffset="23136.77">4233 10357 9089 0,'0'0'2065'0,"0"0"-1409"0,0 0-552 15,0 0-88-15,0 0 424 16,81-14 48-16,-20-4-192 0,8-5 64 31,12-1 0-31,19-8-79 16,9-5 39-16,-7 4-128 0,4-4-128 15,-12 1-24-15,-1 3-40 16,-27 10-296-16,7 1-233 0,-37 2-319 16,-12 1-320-16,-12 6-624 31,-12 4-1209-31</inkml:trace>
  <inkml:trace contextRef="#ctx0" brushRef="#br0" timeOffset="23490.455">4870 9945 4176 0,'0'0'4105'16,"0"0"-3193"-16,0 0-832 0,0 0 609 15,0 0 39-15,0 0-392 16,0 0-280-1,0 0 168-15,0 0 104 16,108 13-16-16,-72-7-152 16,10 3-64-16,-10 1-88 0,-3 4-8 15,-9-1-8-15,9 2-72 0,-24 3-24 32,-9 4 104-32,16 2 56 15,-16 8-48-15,-16 5 112 0,-2 4-32 16,-21 2-48-16,6 3-40 15,-12-5-504-15,-1 6-1096 0,-2-14-1457 32,24-11-4111-32</inkml:trace>
  <inkml:trace contextRef="#ctx0" brushRef="#br0" timeOffset="26290.618">7024 12234 5857 0,'0'0'1744'15,"0"0"-1744"-15,0 0-224 0,0 0 224 16,0 0 112-16,0 10-112 16,0-6-240-16,0 6 216 15,13 3 24-15,-1 2 104 0,-3 3 48 16,6-1-16-16,9-1 24 15,-15 1 16-15,15-3 112 0,12 0-24 32,-2-4 8-32,-1-5 192 0,27-5-15 15,-3 0-9 1,16 0-136-16,-4-15-120 0,13 1-32 16,-4-4-96-1,16-6-40-15,-4 6 48 16,7 0-8-16,-3-1-48 0,11 1-8 15,-14 4 16 1,-1 1 32-16,-5 2 8 16,8-3-48-16,-11 6 0 15,-1-1 40-15,-2-1-40 0,5 5 0 16,-2 1 0-16,-1 4 8 16,-11-5-8-16,11 5-8 0,-11 0 0 15,-10 0 32-15,9 0-32 16,-11 5 128-16,-1 4-56 0,-9 4-64 15,-14-2 0-15,2 2 72 16,-3 5-80-16,-9-3-8 0,0-1-40 31,-12-1 48-31,-3-4 0 16,3 1 80-16,-12-1-16 16,0-4 40-16,0-5 72 0,0 0 32 15,0 0-56-15,0 0-16 16,0 0-56-16,0 0 48 0,0 0 16 31,0 0 48-31,0 0 128 16,0 0 96-16,0 0-7 0,0-5-57 15,13-8-56-15,-13-12-88 0,12 3-208 16,-12-6-96 0,12-4 24-1,12 4-80-15,-12 4 80 0,9 5-8 16,-12 1 32-16,18 4 40 15,-3 1-40-15,10-2-24 0,-10 7 64 16,18-2-40-16,9 0 32 0,-8 6 16 16,8-5-16-16,6 4-64 15,1 5 72 1,11 0-56-16,0 0 56 16,1 0-17-16,2 0 17 15,10 0-40-15,-1 0 48 16,-2 0 0-16,5 0 56 0,-5-4-56 15,-1 0 0-15,7 4 57 0,-4-6-49 32,-11 6 40-32,14 0 8 15,-2-4-48-15,-13 4 64 16,12 0-8-16,-11 0 0 0,-13 0 56 16,10 0-16-16,-7-5 48 15,0 5 48-15,-14 0-40 0,-1-5 32 31,-12 0-40-31,6 2 24 16,-5-7 144-16,-10 1 40 16,-3-1-24-16,3-4 0 0,0-3-152 15,0-2-160-15,0-9-24 16,-15 4-680 0,3-17-696-16,-12 3-1097 0,0 6-5464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1:05.8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16972 3782 5617 0,'0'0'1000'0,"0"0"-464"0,0 0 816 15,0 0-423-15,0 0-425 16,0 0-200-16,12-32-96 31,25 22-112-31,-4 6-48 0,12-2 64 0,3 6-40 16,19 0-64-1,-7 0 48 1,13 20-48-16,-4-1 8 0,0 13-16 16,1 4-48-16,-10 16-16 0,-5 3 56 15,-19 5-248 1,-15 11-24-16,-6 2-64 0,-15-3-72 0,0-6 159 16,-48 1 57-1,2-10 96-15,-11-8 104 0,-24-10 0 0,-4-4 8 16,-6-10 48-16,-14-5 24 31,2-8 56-31,-2-10 113 0,-13 0 47 16,12-15 40-16,16-12 40 15,8-15-32-15,13-4 32 0,21-14 120 16,26-24-32-16,22-36-216 16,34-28-248-16,23 9-16 31,61 8 16-31,8 39-48 0,1 42-16 15,15 12-40-15,-36 29-8 16,-28 9 104-16,-5 9 8 0,-4 24-8 16,0 13-48-16,1 14-16 15,8 20 16-15,-26-2-64 16,-19 15-480-16,-24-11-224 0,-30 21-425 31,-37-20-663-31,-14-18-2905 0</inkml:trace>
  <inkml:trace contextRef="#ctx0" brushRef="#br0" timeOffset="3233.346">7782 15057 6809 0,'0'0'1136'16,"0"0"-824"-16,0 0 216 0,0 0 505 15,0 0-257-15,0 0-408 16,0 0-248-16,0 0-24 0,0 0 176 16,0 0-16-16,0 0-128 31,12 0 24-31,12 0 176 16,-6 0-64-16,22 0 32 0,17 0-8 15,0 0-32-15,16 0-32 16,26 3 40-16,46 2-15 0,27 4 31 0,24-4-8 15,4 9-88-15,-13 0 8 16,-12 0-64-16,-12 4-24 16,0-4 16-16,-3 0-120 0,-9 1 0 15,0-6 16-15,-1-5 48 0,-8-4 8 16,-24 0 80-16,-12 0 0 0,-52 0-40 47,18 0-48-47,-2 0-48 15,-10-4-8-15,19-2 8 16,-7-2-8-16,-27 3-8 0,13 0 8 16,-22 1-8-16,-3 4-288 0,-24 0-176 15,6 0-256-15,-15 0-305 32,0 0-583-32,-15 0-2545 0</inkml:trace>
  <inkml:trace contextRef="#ctx0" brushRef="#br0" timeOffset="7201.288">7818 16780 1664 0,'0'0'1960'15,"0"0"-1072"-15,0 0-239 16,0 0 463-16,0 0 144 0,-24 0 72 31,24 0-431-31,0 0-305 16,0 0 88-16,0 0 40 0,0 0-112 15,0 0-176-15,0 0-88 16,0 0-24-16,0 0-80 16,9 0-96-16,15 0-64 0,10 0 16 31,26 0 17-31,9-4 7 0,25 4-40 16,-1 0-56-16,25 0 24 15,-15 0-48 1,2 4 0-1,-11 5-96 1,12-9-273-16,-37 5-271 16,-15-1-184-16,-5 0-448 0,-25-4-392 0,-12 0-169 15,-12 0 161-15,-12 0 456 16</inkml:trace>
  <inkml:trace contextRef="#ctx0" brushRef="#br0" timeOffset="7498.511">8072 16858 4945 0,'0'0'1496'0,"0"0"-896"32,0 0 512-32,0 0 385 15,0 0-281-15,0 0-392 16,0 0-384-16,0 0-8 0,-45 0-96 15,45 0-56-15,0 0-80 16,12 0-40-16,12 0-8 0,18 0 273 31,15 0 143-31,52 0-88 16,18-4-240-16,36-5-40 0,-21-1-144 16,-28 5-56-16,-32 2-336 15,-25 3-640-15,-12-5-1129 0,-11 0-4024 16</inkml:trace>
  <inkml:trace contextRef="#ctx0" brushRef="#br0" timeOffset="11000.314">7770 17799 5921 0,'0'0'4985'0,"0"0"-4985"0,0 0-136 16,0 0 136-1,175 0 472 1,-69-4-88-16,32 4-160 0,47-4-120 15,-7 4 24 1,-18 0 176-16,-55 0-200 16,-38 0-104-16,-7 0-24 15,12 0-208-15,-14 0-128 0,-1 0-24 16,-21 0 8-16,-11 0 32 16,-25 0 32-16,0 0-152 15,-40 0-337-15,-2 4-1559 0,-6 0-873 16</inkml:trace>
  <inkml:trace contextRef="#ctx0" brushRef="#br0" timeOffset="11313.964">7897 18003 6601 0,'0'0'2376'16,"0"0"-1647"-16,0 0-33 15,0 0 816-15,0 0-224 0,0 0-488 16,-70 0-415-16,94 0-225 16,34-9 320-16,14-1 152 15,31-3-216-15,36-2-136 0,45-3-96 16,18 4 16 0,-6 0 152-16,-45 6-32 15,-57 3-24-15,-25 0-208 0,-21 1-88 16,-5 4-224-16,8 0-248 15,-30 0-280-15,0 0-520 16,-21 0-241-16,0 0-127 16,-9 0-552-1,-15 0-2649-15</inkml:trace>
  <inkml:trace contextRef="#ctx0" brushRef="#br0" timeOffset="17104.142">18113 10047 6041 0,'0'0'920'16,"0"0"-528"-1,0 0 512-15,0 0 72 16,-60-140-223-16,51 99-233 15,-6-10-208-15,15-5 120 0,-9-3 184 16,9-7-168-16,-9-3-64 16,9-1-32-16,-16-4-104 0,7 0-56 15,-3 1 32-15,0-6 24 16,12 0-47-16,-12 5 15 16,12 0 80-16,-15 4-136 0,15 1 16 31,0-7 16-31,0 3-88 15,0-1-48-15,0-5-40 0,0 0 32 16,0 0-40-16,0-3 8 16,0 2 40-16,0 1-56 15,0 5 0-15,0 6 0 0,0 2 0 32,0 6 16-32,0 0-16 15,15 9 8-15,-3-4 40 0,12 4-48 0,1-1-48 16,-7 0 48-16,6-8 40 15,12 0-32-15,-12-5-8 16,9 2-8-16,4-8 8 16,-1 11-8-16,0-5 0 15,-15 10 8-15,27 4 0 16,-17 4-8-16,20 5-40 0,-9 5 40 31,6 1 8-31,1 8 8 16,5-5-8-16,-3 6 16 15,7-2-8-15,-1 1 64 0,0 1-72 16,4 0 0-16,-4 2 8 0,1 3-8 16,11 3-8-16,-9 0 8 15,-2 6 0-15,-1 4-8 32,0-4 8-32,16 7 8 15,-16-4-8-15,0 10-8 0,1 0 8 16,2 0-48-16,-3 0 48 0,1 0-16 15,2 0-48-15,-15 16 0 16,13 0 16-16,-10 3-8 16,-6 9 0-16,7 1 48 0,-4 2 0 31,3 2 0-31,1 4 0 0,5 1 8 16,-15 4-8-16,6-6 0 15,1 7-8-15,-10-8-88 0,0 9 96 16,-3-3 0-1,-9 0 0 1,10 5-56-16,-10-3 64 0,0 2 0 16,0 6-8-16,-15 6 8 15,15-2 8-15,-12 10 0 0,-3-5 8 0,6 1-8 16,-15 3 8-16,0-4-8 16,10 1 56-1,-10 4-56-15,0-5-8 16,0 4 24-16,0-4-24 15,0 10 8-15,-10-1 0 16,-5 1 64-16,6-1-8 0,-3 2-8 16,0-2-56-16,0-5 8 15,-9 1-8-15,9 1 0 0,-12-6 16 32,0 4-8-32,15 1 8 15,-16 5 40-15,-11-5-48 0,15-1 0 31,-15 1 8-31,0 0-8 16,2-5 64-16,-14-4 0 16,15 0 56-16,-3-5 16 0,-10 4-48 15,-2-8-32-15,12 4 32 16,-9-4 56-16,11-2-24 0,-14-3-8 0,3 5 16 16,0-7 40-16,-16 2-8 15,4 0 8-15,0 0-32 16,-4-5 32-16,1 0 16 15,-7 1 32 1,10-2-64-16,-12-7-16 0,8-1 8 16,-11-6-32-16,18 2 8 0,-4-10-31 15,-14-1 15-15,11-4-24 16,-5 1-16 0,-3-6-64-16,-4 0 40 15,7 2-48-15,-4-6 16 16,-2 4-16-16,2-4 8 15,13 0 0-15,0 0 40 0,-1 0-48 16,10-10 0-16,-9 2 8 16,12-6-8-16,8 4 16 0,-11-4-8 31,12 0 0-31,3 2 0 16,-1-3 48-16,10 2-56 15,-9-6 8-15,9 5-8 0,-3-5 0 16,18 0 0-16,-3-3 0 15,0-6 72-15,3-1 0 0,-4 7-24 32,13-6 40-32,0-1-80 31,0 2 8-31,0-1 0 16,0 1 32-16,0-1-40 0,0-4-8 0,0 4 0 15,0-1-48-15,0 7 48 16,0-2 0-16,13 1 0 0,-13 10-8 15,0 2 8-15,0-2 0 16,9 3-16-16,-9 2 16 0,0 4 0 16,0-6-8-16,12 5 0 0,-12-5-8 15,12 7 8-15,-12-7-40 16,9 5-16 0,18 1-8-16,-15-2 24 15,6 2 0-15,-3 4-128 63,-3 0-289-63,12 0-231 0,-15 0-456 15,7-14-552-15,2 5-377 32,-3-5-3056-32</inkml:trace>
  <inkml:trace contextRef="#ctx0" brushRef="#br0" timeOffset="25565.454">20522 3824 7825 0,'0'0'1352'16,"0"0"-575"-16,0 0 87 31,12-5-392-31,12-5 120 16,9-2-136-16,3-3-272 0,10 6 16 31,14-1 0-31,9 2-8 16,1 3-40-16,-1 0-8 0,13 5-32 15,-1 0-96-15,13 0-8 16,-13 13 0-16,1 6-8 0,-1 5 0 16,-11 4 0-16,-1 8-16 0,-12 2-40 15,4 3 48-15,-19 2-48 16,6 7 40-16,-11-5-32 0,-13 7 40 15,-3-5-64-15,0-6-32 16,-6-3-32 0,-15-2-16-16,0-9 24 15,0 7 32-15,-24-6 96 0,-9 0 16 16,-4 4-16 0,-8 1 8-16,-6-6 64 0,-3 0-56 0,-4-4-8 31,-2 1 88-31,-13-5-48 15,7-5-32-15,-19 0 80 0,7-6-24 16,-3-8-16-16,-13 0 0 16,-12 0-8-16,16-3 184 0,-4-16 272 31,1-5-151-31,11-12 23 16,1-6-48-16,11-9 88 15,1-15-240-15,11-7-64 0,-2-6-112 31,27-5 16-31,-3 6-8 16,24-1-8-16,12 9 0 0,0 1-8 16,12 9-56-16,36 4 56 15,-3 1-56-15,25 13-16 0,23 0 32 16,13 9 40-16,30 5 0 0,30 20-48 16,-30 3 40-16,-19 5 8 15,-32 10-56-15,-28 12-160 0,0 11-64 16,4 4-72-1,-19 14 96 1,-3-6-145-16,-21 2-111 16,-3-5-232-16,-15 4-408 0,0-8-800 0,-24-11-1217 15</inkml:trace>
  <inkml:trace contextRef="#ctx0" brushRef="#br0" timeOffset="27529.532">17368 14722 4384 0,'0'0'3249'16,"0"0"-2049"-16,0 0-71 15,0 0 167 1,0 0-248-16,0 0-336 15,-9 0-248-15,9 0-184 16,0 0-24-16,0 0 1 0,21 0-89 0,3 0 64 16,12 0 96-1,21 0 8-15,1 0-112 0,11-4-56 16,1-1-160-16,2 0-8 16,-2 5-184-16,-1 0-296 0,-24 0-432 15,0 0-793 1,-11-4-1311-16,-19 4-1337 15</inkml:trace>
  <inkml:trace contextRef="#ctx0" brushRef="#br0" timeOffset="27800.647">17727 14601 6057 0,'0'0'2728'16,"0"0"-1975"-16,0 0-489 0,0 0-8 15,0 0 64-15,57 0 112 16,-18 6-168-16,-5 3-136 0,14 1-56 31,-3 3 8-31,0 1-72 0,-11 0-8 16,5-1 0 0,-18 2-8-1,-9-2-88-15,-12 6 40 0,0 0-96 16,-33 3 152-16,-15 11 24 15,-22 5 24-15,-2-2-48 0,5-3-72 16,-2 9-544-16,12-5-945 16,20-14-1351-16</inkml:trace>
  <inkml:trace contextRef="#ctx0" brushRef="#br0" timeOffset="32569.449">18337 5001 4216 0,'0'0'1185'0,"0"0"-913"16,0 0 160-16,126-37 80 0,-83 28 240 15,29-5 88-15,6 4-192 31,-2-4-39-31,14 9 15 0,-8 5-152 16,-4 0-168-16,16 0-144 16,-10 11-144-16,10 7-8 15,-3 5 0-15,-7 4 64 0,-2 11-72 16,-1-5 0-16,-12 8-8 31,-11 0-88-31,2 1 88 0,-15 5-40 0,-11-2 40 16,-10 2-72-16,0 4 0 15,0 0 0-15,-15-1 24 16,-9 1 8-16,9 1 24 0,-9-1 16 0,0 0 0 31,0 0-40-31,0 1 48 16,-18-7-8-16,3 2 8 0,-6-10 8 16,-3 0-8-16,12-1 0 15,-9-7 0-15,8-1 8 16,-14-1-8-16,9 1 0 0,-6-5 8 31,0 10 88-31,-9-11-16 16,-4 12 8-16,1-7 16 0,3 1-40 31,-6-1-16-31,9 2-40 16,-7-6 8-16,4 0 64 0,9-4 56 15,-12 4 40-15,3-10 8 16,-16 6-32-16,16-5-32 0,-3 4 48 31,-12-3-48-31,14-2-8 16,-11 1 32-16,-3 0 8 15,-9-4 8-15,11 3 40 0,-14-4-88 0,3 0-40 16,-1 1 8 0,1-6-32-16,-19 1-40 0,10-5 8 31,-3 5 88-31,-4-5-48 0,7 0-56 15,-19 0 8-15,7 0 72 16,-4 0-72-16,-11 0 0 0,11 0 0 16,-2 0 96-16,5 0 40 0,7 0 16 15,5 0 9-15,-2 0-65 0,12 0 48 47,-19-5 0-47,22-4 8 16,-3-1 16-16,-1-3-24 15,10 4 88-15,15-5-56 0,-19 3-64 16,22-5-112-16,-6 0 168 16,0-2 40-16,15 0-64 0,-16-9 136 31,13-1-144-31,0-1-64 16,3-7-8-16,9-2-64 0,0-3-8 15,-3-5-16-15,15-1-56 16,0 1-32-16,0-10-48 15,27 0-56-15,-3-4 56 0,0-9-16 16,9-6-64-16,16 1 88 31,5 0 32-31,-6 0 8 0,13 0 40 16,-4 4-40-16,0 5-56 0,13 1 64 16,-10 12 88-16,7 1-64 15,17 5 64-15,-17 4 8 0,29 1-8 16,-17-1 0-16,11 5 8 15,19 0 0-15,-7 4-8 0,16 1 0 16,0 0 8-16,-13 9 0 0,-2 0-8 16,-9 4 8-16,11 0-8 15,-26 11 8-15,5 3-8 0,-2 5 8 16,-1 0-8-16,-11 0 8 16,-1 8 8-1,0 11-8-15,1 0 0 16,-1 0 0-16,13 3 0 15,-13 2 8-15,4-6 0 16,-16 5-8-16,12-4 0 0,-11 0 0 16,2 3-8-16,-18 2 0 0,7-2 8 15,-13 1-56-15,0-4 40 32,-15 6 8-32,3-8 8 15,-12 1 0-15,1-2 0 0,-1-3-8 16,-3 1 0-16,-9 0 8 15,12 0 8-15,-12-1-8 0,0 1 8 16,0-1-8-16,0-2 0 31,0 3-8-31,0-11 0 0,-12 3-352 16,12-1-545-16,-9 3-287 16,-3 2-504-16,-1-1-145 0,1 4-39 15,-12 2 80-15,3 3 487 0,9-4 321 16,-12 0 472-1,12 0 360 1,-12-5 160-16,15 6 344 0,-3-7 304 16,-16 2-32-16,19-1-224 0,-15 0-128 15,15-4-8-15,-15 4-136 16,12-5-56-16,-12 2-64 0,12 3-128 31,3-4-416-31,-3-5-32 16,-1 5 272-16,-14-2 248 15,18 2 56-15,0 0 264 0,-6-5 208 16,6 4 48-16,-15-4-184 0,12 5 121 16,-9 0 191-16,-3 0-8 31,11-2 72-31,-11-3 136 16,0 6 32-16,15-1-151 0,-15-1-177 15,-3 0-88-15,18 2-104 16,0-3-128-16,-3-3-32 0,0 5-64 31,-4-5-64-31,16 0-64 16,0 0 8-16,0 0-16 15,0 0-520-15,0 0-1433 0,0 0-2880 0</inkml:trace>
  <inkml:trace contextRef="#ctx0" brushRef="#br0" timeOffset="34556.984">17274 15597 464 0,'0'0'3280'16,"0"0"-2311"-16,0 0-521 0,0 0 496 15,-45 0 8-15,45 0-120 16,0 0-48-16,0 0 49 0,0 0-33 31,0 0-128-31,0 0-184 0,0 0-128 16,12 0-64-16,21 0 128 16,0 0 24-16,19 0 64 0,14 0-152 15,6 0-63-15,7 0-209 16,5 0-88-16,10 0-64 15,-25 0-449-15,1 0-487 16,11 0-800 0,-26 0-1065-16,-16 0-1800 0</inkml:trace>
  <inkml:trace contextRef="#ctx0" brushRef="#br0" timeOffset="34849.006">17799 15505 80 0,'0'0'8825'0,"0"0"-7592"15,0 0-793-15,0 0 0 0,0 0-152 16,0 0 0-16,0 0-168 16,151-14-72-16,-115 14-48 15,-2 5-8-15,-10 9 8 0,0-4-8 16,-12-1-40-16,-12-1-8 15,0 7-96-15,-12 3 152 0,-27 6 8 32,-4 4 136-32,-14-1-32 15,-3 5-32-15,2 2-80 16,13-7-240-16,-3 6-1152 0,24-11-1121 0,15-7-2760 16</inkml:trace>
  <inkml:trace contextRef="#ctx0" brushRef="#br0" timeOffset="36326.404">19103 16669 4232 0,'0'0'3929'16,"0"0"-3081"-16,0 0 193 15,0 0-105-15,0 0-240 0,0 0-320 31,0 0 16-31,151-10 168 16,-60 10 56-16,50 0 33 0,34 0-81 16,22 10 152-16,-10-7-24 0,-15 8-104 15,-54-11-168-15,-28 0-272 16,-30 5-136-16,-2-5-8 31,-10 0 8-31,12 0-16 0,-17 0-8 16,-16 0-136-16,-6 0 16 31,-21 0-16-31,0 0-248 0,0 0-272 31,-9 0-296-31,-15 0-769 0,0-5-3376 16</inkml:trace>
  <inkml:trace contextRef="#ctx0" brushRef="#br0" timeOffset="39863.199">17334 16427 5353 0,'0'0'1552'0,"0"0"-1152"16,0 0-72-16,0 0 168 0,0 0-24 15,0 5-136-15,0-5 0 16,0 0 105-16,0 5 231 0,0-5-80 16,13 5 56-16,-1-5 168 15,21 4-168 1,0 1-168-16,15 0 9 15,13-1-73-15,-4-4-200 0,12 5-96 16,-2-5-112-16,5 5-8 0,-14-5-64 16,2 5-232-16,-15-5-145 15,4 0-463 1,-16 0-632-16,-24 0-865 16,6 0-351-16,-15 0-1409 15</inkml:trace>
  <inkml:trace contextRef="#ctx0" brushRef="#br0" timeOffset="40165.397">17857 16331 2984 0,'0'0'6129'0,"0"0"-5280"16,0 0-297-16,0 0 464 15,0 0-424-15,0 0-480 0,0 0-96 31,0 0 64-31,60-6-72 16,-42 17 40-16,9 2-48 0,6 2 0 16,-17-2 0-16,-7 6-40 15,0-11 32-15,-9 6 0 0,0 0-136 16,-9 5 144-16,-25 0 0 16,-17 3 8-1,-6 6 56-15,2 1-56 16,7-1-8-16,0-1-56 0,27 0-1048 15,21-2-1721-15,0-9-2248 16</inkml:trace>
  <inkml:trace contextRef="#ctx0" brushRef="#br0" timeOffset="41313.355">17135 17303 6873 0,'0'0'2000'0,"0"0"-1231"15,0 0 119-15,0 0 112 0,12 0-352 0,25 0-136 16,8 0-88 0,0 0 320-1,28 0-55-15,-4-3-241 16,0-3-96-16,1 6-192 0,8 0-72 15,-17-5-88-15,-1 5-168 16,-30 0-264-16,9 0-352 0,-5 0-441 0,-22 0-639 16,-3-9-785-16,6 4-1376 15</inkml:trace>
  <inkml:trace contextRef="#ctx0" brushRef="#br0" timeOffset="41549.399">17624 17182 7097 0,'0'0'2497'0,"0"0"-1857"0,0 0-256 16,0 0-104-16,0 0-152 15,0 0 64-15,0 0-40 0,118 47 0 16,-85-23-48-16,-9-5-96 16,0 3 8-16,-2-3-16 15,-22 3 16-15,0-3-16 0,0 5 16 16,-9-7 32-16,-28 7-24 15,-8-4-24-15,-24 2-512 0,-1-9-1288 32,10 3-1249-32</inkml:trace>
  <inkml:trace contextRef="#ctx0" brushRef="#br0" timeOffset="42709.615">19429 17706 6369 0,'0'0'1864'0,"0"0"-1360"15,0 0 713-15,0 0-41 0,0 0-608 16,0 0-328 0,0 0-120-16,0 0 88 15,0 0 224-15,0 0-144 16,0 0 16-16,9 0 160 0,15 0 113 16,9 0 7-16,16 0-24 15,11 0 16-15,22 5-80 0,20 0-160 16,40-5 64-16,30 9-64 47,27-3-32-47,1 2 32 0,-28-3-56 15,-22 4 17-15,-20 1 23 16,-15-2-80-16,-37-3-136 0,-2 0 96 16,-34-1-32-16,6 2-56 15,13-6-32-15,-19 4-8 16,6-4-24-16,-11 0 0 0,-13 0-40 15,-15 0 0-15,3 0-8 16,-12 0-80-16,12 0-288 0,-12 0-304 16,0 0-585-16,-12 0-895 15,0-4-705-15,-9-6-7793 0</inkml:trace>
  <inkml:trace contextRef="#ctx0" brushRef="#br0" timeOffset="45050.018">15481 8125 6545 0,'0'0'1168'0,"0"0"-16"15,0 0-23-15,0 0-433 0,0 0-304 16,73-61-184-16,-28 56-48 15,27 0-152-15,-2 5 40 16,11 0 8-16,13 0 48 0,-13 20-96 0,13 7 88 31,-3 10-32-31,2 0 16 16,1 4-72-16,-13 15-8 0,-11-6-8 16,-4 12-48-16,-15-2 56 15,-17 9 0-15,-10 1-104 16,-12 8 32-16,-12 1 64 0,-27-4 0 31,-7 3-8-31,-11-3 8 0,-12-11 0 16,-13-13 0-16,-11-10 8 15,-1-8 56-15,-35-9 16 16,14-20 8-16,-3-4 48 0,-14 0-120 31,29-32 200-31,-12-19 168 16,22-15-120-16,-4-7-104 0,7-29 232 15,21-28 48-15,17-22-184 16,19 12-159-16,21 29-9 16,12 37-16-16,25 27-16 0,-7 0-48 0,27 12-48 15,19-3 40 1,2 19-72 0,7 19 72-16,-4 6 0 0,1 29-145 15,-13 22-175-15,-12 12-80 16,1 5-280-16,-13 5-536 15,-21 13-696-15,0-18-721 16,-24-17-3408-16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3:13.3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7260 13425 4849 0,'0'0'1432'15,"0"0"-1176"-15,0 0-72 0,6 0 208 16,9 0 184-16,9-10-120 16,-3 2-288-16,16-3 56 0,-16 8 304 15,18-7 41-15,-21 1-137 16,9 0-72-16,6 4 0 16,1-4-120-16,5 4 72 0,6 0 16 15,-12 5-72-15,16-5-56 16,-4 2-48-16,12-3-64 0,1 6 8 15,2 0-40-15,0-4 0 0,-2 4-48 16,-1 0 40-16,0-4-40 16,4 4 0-16,-19 0 8 15,15 0 0 1,-18 0 24-16,7 0-40 16,-13 0 0-16,15 0 16 0,-2 0 72 15,2 0 56-15,0 0-40 16,-3 0-32-16,1 0 80 0,-10 0-40 15,6 0-8-15,-6 0-32 0,4 0 8 32,-7 0 48-32,3 0 48 15,9 0 17-15,-9 0-41 0,-2 0-72 16,11 0-32-16,-9 0 40 16,0 0-72-16,-2 0 64 15,-10 0 16 1,12 0 8-16,-15 0-96 15,0 4 136-15,6-4-88 0,-6 4 32 16,-11-4-72-16,17 6 48 16,-15-3 8-16,9 2-16 15,-9 0-48-15,0 0 0 0,-3-1 0 16,18 1 80-16,-15 0-88 31,6-1 0-31,-2 1 8 0,-4 0 0 16,0-1 0-16,0 0-8 15,-3 2 24-15,6 3 24 16,-6-4 0-16,0 0 0 0,6-2 8 16,-15 7-8-16,9-5-40 31,18 5 64-31,-18-3 0 0,-9-1-64 0,12 3 80 16,1 1-8-1,-13-7 48 1,12 8 24-1,-12-3 8 1,0 2 56-16,12-1-32 0,-12 0-16 0,0 5-40 16,0-4-8-16,9 3-112 15,-9 6 40-15,0 0 0 0,0-1 16 32,0 0-56-32,0 10 88 15,0-4-40-15,-9 3 32 0,9-3-24 16,-12-2 24-16,0 3-80 15,-13-3 144-15,16 0 16 0,-18 2 32 16,3 0-8-16,6-6 25 16,-6 0-105-16,-12 1-40 47,14 0-64-47,-29-5 88 0,18-5-48 15,-12 4-40-15,11-3 0 31,-14-1 96-31,-9 0-88 0,12 1-8 16,-4-1-8-16,-8 1-8 0,6-2 8 16,-4 1-8-16,10 1 8 15,-15 4 0-15,-10-5 0 0,13 1 0 16,-16 4 40-16,7-6-32 16,9-2 32-16,-16-1-40 15,16-2 8-15,0-3-8 0,-1 5 8 16,-2-5-8-16,2 0 16 15,13 0-8-15,-15 0 0 0,15 0 72 0,-4 0-72 16,4 0 0 0,9 0 0-16,-12-5 0 0,14 2-8 15,-11 3 0-15,9-5 8 0,-9-1 0 16,11 1-8-16,-14 2 0 16,15-3 0-16,-3 2 0 0,-1 4 16 15,1 0-16-15,15-4 8 16,-12 4-8-16,-15 0 16 0,23-6-16 31,-8 2 0-31,-3 4-16 16,3-4 16-16,9-1-8 0,-13 0 16 15,4 5-8-15,9-9 0 16,0 4 0-16,0 5 72 16,0-8-72-16,3 2 0 0,-1-2 0 15,-14 3 0-15,12-4 8 16,15 4 0-16,-15-5-8 0,0 1 56 31,12 4-48-31,0 1-8 0,3-6 8 16,-4 7-8-16,1-2 8 15,12-5 8-15,-12 0-8 0,-3-3 56 16,6-1-56-16,-3 1 0 16,12-1 64-16,-9 4-16 0,9-5-48 15,0 7-16 1,0-6 8-16,0 1-48 15,0-6 40-15,0-5 0 16,0 1-40-16,9 0 0 16,3-5-24-16,12 1 24 0,-12-1-72 15,13 4 120 1,-16 2-48-16,15 3 40 16,0-4 8-16,0 4 0 15,-6-4 0-15,21 4-72 0,-5 1 72 16,-13 0-8-16,18-2 0 15,-6 1 0-15,3 6-8 0,10 4-56 16,-25-4 24-16,12 8-16 31,6 0 56-31,-3 5-64 16,-2 0 16-16,2 0 40 0,-6 0 16 16,21 0-8-16,-8 0-40 15,-4 10 40-15,6-10 8 0,12 3-8 31,-20-3 8-31,8 0 8 0,-9 5-8 16,-3-5 8-16,-9 0-8 16,1 0 8-16,-13 0-8 0,-3 0 0 15,3 0 0-15,0 5 0 16,-12-5-152-16,0 0-585 16,0 5-735-1,0-1-816-15,0 2-4394 16</inkml:trace>
  <inkml:trace contextRef="#ctx0" brushRef="#br0" timeOffset="3582.483">6596 14444 8249 0,'0'0'1064'16,"0"0"-855"-1,0 0 63 1,0 0 200-16,0 0 40 0,0 0-296 16,0 0-216-16,0 0 0 15,0 0 168-15,-57-46-160 0,20 46-8 16,13 0-56-16,-21 18 56 0,6 10 0 31,-19 9 0-31,4 4 0 16,-3 11-8-16,-4 0 8 0,16 2 0 15,9 2 8-15,15 5 56 16,9-11-48-16,12 6 32 16,0-6-8-1,18 2-40-15,6-5 0 31,27-1-8-31,-9-5 8 0,7 2 8 16,-1-2 0-16,-15 0 16 16,16 1-24-16,-19 1 0 15,-3-2-56-15,-15 5 48 0,9 1 8 16,-21-1 0-16,0 0 256 16,0 5 16-16,-33-1-40 15,-3 2-96-15,2-1-16 0,-2-4-16 16,3-6 0-16,-6-3 24 15,21-7-24-15,-6-2-56 0,8-7-40 16,7-8 48-16,9-3-56 16,0 2 0-16,0-4-8 15,9 4 8 1,19 2 0-16,2 2 8 0,9 11 0 16,-6 0 0-16,3 10-8 15,-2 3 8-15,-10 15-8 0,0 10 8 16,-12 12 168-1,-12 24-40-15,0 23 8 16,-12 18-8-16,-27 2-16 16,21-21 136-1,-7-36 73-15,10-18-25 16,15-15-48-16,-9 14-80 16,9 7 184-1,0 12-184-15,0-6 24 16,0-3-56-16,0 0-56 15,9-9 128-15,19-10-136 0,-7-8-24 16,15-7-56-16,-12-13-16 16,9-13-144-16,3-10-376 0,22-23-544 15,-25-19-777-15,0-12-3112 0</inkml:trace>
  <inkml:trace contextRef="#ctx0" brushRef="#br0" timeOffset="24378.28">20196 13323 3344 0,'0'0'1064'0,"0"0"-695"0,0 0-9 16,0 0 584-16,0 0 64 31,-12 0-400-31,12 0-168 0,0 0 56 16,0 0 112-16,0 0-127 15,0 0-249-15,0 0-56 0,-9 0-80 16,9 0-88-16,0 0 88 16,0 0-40-16,0 0-56 15,0 0 8 1,0 0 8-16,0 0 112 16,0 0-16-16,0 0-64 0,9 0-48 15,15-4 8-15,12-6 48 0,21 2 96 16,10-3-48-1,17-3-24-15,-2 5-72 32,11 1 8-32,1-2-8 15,8 5 8-15,-8 1 40 16,12-2-56-16,-1 2 16 0,-11 4-8 16,5 0 0-16,-5 0 40 15,3 0-48-15,-4 0 24 0,-14 0-16 16,5 0 64-16,-2 0 32 15,-13 0-8-15,-3 0-88 0,7 0 72 16,-28 0 16-16,13 4-24 16,2 2-64-16,-15-2 0 0,0 6 72 15,4-2-80-15,-4 3 8 16,-9-3 0-16,0 1 8 31,-11 2 32-31,-7 2-48 0,18 0 8 16,-21 1 48-16,6 0-56 15,-9 0 0-15,12 0 48 0,-12 5-48 16,0-1 0-16,1 2 88 0,-7-7-80 16,9 6-8-1,-3 0 8 1,0-2 0-16,0-3 88 0,-12 10 8 16,0-6 0-16,0 1-32 15,0-1-8-15,0 6 0 0,0-2-8 16,0 2-8-1,0-2 0-15,0 6 16 16,-12-4-48-16,0-2-8 16,0 7-8-16,-3-1 16 0,9 4 64 15,-19-4 72-15,-11-1-16 16,3 1 8-16,-18 0-72 0,8-5 64 31,-14 0-40-31,-3 1-40 16,-10-2 0-16,1-3-8 0,-16 5 0 31,7-10 9-31,-28 0-9 16,16-1-32-16,-16-4-8 0,0-4 64 15,1 0-64-15,2-5 0 16,-18 0 0-16,22 0-8 16,-10 0 8-16,7-10-8 0,-7 1 8 15,9-4 72-15,-8-7-64 16,17 2-16-16,-2 0 8 0,2 0 0 15,7-1 8-15,5 0-8 16,-2 0 0 0,8-3 0-1,-8-2-8 1,23 6 8-16,1-11 8 0,0 1-8 16,5 6-8-16,19-1 56 15,0-5-48-15,6 6 40 0,21-3-40 16,-6 3-8-16,0-2 8 0,12-3-8 15,0-1-24 1,12-4-48-16,6-1-24 0,21 0 88 0,-3-4 8 16,-3 6-8-1,4-2-72-15,-4 5 8 16,0-6-8-16,0 12 32 16,-9-6 48-16,16 5 0 15,-7 1 0-15,3-6 0 0,-3 9 0 16,16-5 0-16,-16 6-8 15,15 5 0-15,-3-3 0 0,13 3 0 16,-13-2-8-16,15 12 16 31,-2-7 0-31,2 6 8 16,-3-1-8-16,1 5 8 0,-1 0 40 16,3 0-48-16,-17 0 96 15,14 0-88-15,-6 0 0 0,-8 5 0 16,8 5 0-16,-18-3-8 15,0 4 40 1,-6-3-40 0,-5 1 0-16,2 7-8 0,-12-8-8 15,-3 6 16-15,6-5 0 0,-6 5 0 16,3-9 0-16,-12 5-8 0,0-2-289 16,0 1-695-16,0-4-1296 15,0-5-2497-15</inkml:trace>
  <inkml:trace contextRef="#ctx0" brushRef="#br0" timeOffset="26816.134">23709 3971 5937 0,'0'0'1536'0,"0"0"-1296"15,0 0-32-15,0 0 80 0,118-60 64 32,-61 47 296-32,12-1-183 15,13 0-321-15,11 0 136 16,1 0 8-16,9 6-8 0,5 3-24 15,-8 0-56-15,-4 5-64 16,-2 0-64-16,0 5-16 0,-25 13-56 31,-3 5-8-31,-8 1-40 16,-7 8-48-16,-18 4-160 16,3 2 40-16,-11-1 96 0,-19 5 8 15,9-5 32-15,-3 4-96 16,-12 5 16-16,0-3 32 0,-33-2 112 15,-4 1 16 1,-20 0 56-16,-12-6-32 16,-13-3 112-1,-27 5 16 1,-26-6-32-16,-53-10-56 16,-32-12 80-1,9-10-8-15,3-4 40 16,45-29-104-16,24 6 40 0,54-6 552 0,25 6 88 15,30-6-248-15,-6-13-272 16,11-20-24-16,16-13-168 16,9-5-40-16,43-4-144 0,14 10-8 15,27 4 40-15,10 13 8 16,-3 10 88-16,17 15 16 0,-8 12 0 16,8 16-8-16,-14 8-112 15,0 8 48-15,-28 20-80 16,6 15-80-1,-14 7 40-15,-10 10-88 16,-18 1-152-16,-3-1-112 0,-2 19-904 16,-16-24-777-16,-9-8-1800 0</inkml:trace>
  <inkml:trace contextRef="#ctx0" brushRef="#br0" timeOffset="28593.915">17298 14732 2512 0,'0'0'5257'15,"0"0"-4249"-15,0 0-600 16,0 0 209-16,0 0-137 0,0 0-144 16,0 0-336-16,9 0 8 15,31 0 224 1,-19 0 280-16,27 0-104 15,-6 0-176-15,19 0-96 0,-4 0-56 16,0 0-80-16,4 0-80 16,-13 0-336-1,-6 0-584-15,-3 0-937 16,-5 0-743-16,-13 0-3073 0</inkml:trace>
  <inkml:trace contextRef="#ctx0" brushRef="#br0" timeOffset="28887.641">17706 14629 4536 0,'0'0'4265'16,"0"0"-3608"-16,0 0-425 16,0 0-56-16,0 0-48 15,0 0 32-15,48 0-24 0,-18 10-40 16,-3 4-48-16,7 5-48 15,-10-1 0-15,0 0 8 0,0 1-8 16,-24 5 0 0,0 4-64-1,0-1 48-15,-24 0 16 0,-12 1 0 16,-10 4-8-16,1 1 8 0,-3-9-336 16,0-6-817-1,26 1-1135-15,7-14-3225 16</inkml:trace>
  <inkml:trace contextRef="#ctx0" brushRef="#br0" timeOffset="29976.761">17265 15575 3832 0,'0'0'1281'0,"0"0"-897"16,0 0 168-16,0 0 48 16,0 0-168-16,0 0-216 15,0 0-144-15,0 0 160 0,-36 5 480 31,36-5-104-31,0 0-63 0,0 0-1 16,0 0-128-16,0 0-80 16,0 0-144-16,0 0-72 15,0 0 32-15,12 0 32 0,12 0 16 16,0 0 136-16,21 0 48 31,13 0 56-31,8-5-104 0,19-5-8 16,-4 1-120-1,1-5-112 1,11 6-8 0,-23 3-88-16,-10-4-104 15,-15 4-336-15,-8 5-328 0,-28 0-296 16,-9 0-672-16,0 0-361 16,0-5 17-16</inkml:trace>
  <inkml:trace contextRef="#ctx0" brushRef="#br0" timeOffset="30266.774">17694 15297 7329 0,'0'0'2265'16,"0"0"-1689"-16,0 0-200 0,0 0-280 16,0 0-88-16,0 0 88 31,81 19 16-31,-45-5-16 15,-2 5-24-15,-1-2-72 0,-6 7 0 16,-3-2 0-16,-24 2 0 16,0-1 0-16,0 5-56 0,-12 0 56 15,-12-1 48-15,-12 1-32 32,-10-1 40-32,10 2-56 31,3-11-176-31,-3 11-936 0,15-11-1345 15,6-8-2912-15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5:48.3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9433 14170 760 0,'0'0'2072'0,"-12"0"-1568"0,12 0-296 16,-9 6 136-16,-3-6 48 0,-12 4-16 15,9 1-167-15,-4-1 263 16,-5 2 160-16,0-3 48 0,0 2-184 15,-9 0-56-15,6 1-64 32,-4-3-56-32,-5 2 40 0,12 0 8 15,-21-1 1-15,6 1 15 16,5 4-48-16,1-9-48 0,-12 10-16 16,6-6-32-16,-4 1-8 31,-8 0-88-31,21-5-32 31,-18 5-16-31,11-2 40 0,-8 2-8 16,-3 0 0-16,6-5 0 15,-19 4 32-15,4-4 56 0,9 5-8 16,-13-5 8-16,19 0-72 0,-15 0 8 16,5 0-40-16,-5 0 56 15,15 0-64-15,-10 0-32 0,10 0-72 16,-6 0 104-16,3 0-96 15,5 0 0-15,7 0-8 0,0-5 152 16,0 1-32-16,9-1-72 16,-13 0-48-1,13-3 8-15,-9 3 49 16,6 0-57-16,-3-5 48 0,3 6 0 16,-7-5-40-16,1 4 0 15,6 1-8 1,-3-1 16-16,-6 0-16 15,11 2 0-15,-8-3-48 32,9 6 48-32,-3-5 0 0,9 5 0 15,-6 0 0-15,0-5 0 16,11 5 0-16,-8-3 8 0,9 3-8 16,0-6 128-16,12 6 72 15,-12-4 48-15,12-1-48 16,0 1-24-16,0-2-96 0,-15-2-32 15,15 3-48-15,0-4 0 16,0-1 0-16,0-4-48 0,0 6 40 16,0-6 0-16,0-5 0 31,0 5-8-31,0 1 8 16,0-6 8-1,15 0-72-15,-3 5 0 0,0-5 8 16,-12 1 48-16,21-5 8 15,4 1 8-15,-13-7-48 0,9 1 48 16,12 1 0-16,6-1 0 16,-3 1-16-16,-2 2 8 0,2 3-72 15,-6-2 72-15,21 5-40 0,-17-3 32 16,26 3-40-16,-15 5 48 16,0-4-40-16,16 4 0 0,-16 5-24 31,9-5 64-31,7-1-40 15,-4 6 40-15,0-4 8 0,16 3 0 16,-4 0-8-16,1 2 8 16,2-2 0-16,-2-4 0 0,-4 6 0 15,6-3 0-15,-2 2 0 16,-13 1 0-16,16-3 0 31,-4 4 8-31,0-3 0 0,1 0-8 16,-1 5 8-16,1 2 0 15,-10-2 0-15,9 5 0 0,-23 0-8 16,11 0-8-16,-9 0 0 31,10 0 0-31,-13 0 0 16,3 0 0-16,-2 5 8 0,-1-2 0 0,3 7-8 16,-3-5 8-16,-8-1-8 15,11 6 8-15,-27-7 0 0,15 8 8 16,-3-7 0-16,-8 6 64 15,11-7-64 1,-6 8 0 0,-3-3-8-16,6 2 8 0,-9-6-8 15,1 10-8 1,-1-4 8-16,-6-1-8 16,-3 4 8-16,9-3 0 0,-12 9 0 15,-3-10-8-15,3 5-40 16,0 0 0-16,-12 4-48 15,9-4 88-15,-9 5-40 0,0 3 48 16,0-3 0-16,0 5-8 16,0-2 8-16,0 3 0 0,0 2 0 31,0 1-8-31,-21-1 8 16,9 1 8-16,-9 4 0 0,-3-4 0 31,3 1 8-31,-3-2-8 15,-13-4 8-15,4 1 32 0,9-6-48 16,-12 4 16-16,3-2 64 16,-16-1-72-16,16-2 64 15,-15 7 8-15,3-5-72 0,8 0 0 16,-11-6 0-16,15 5 40 16,-12-4-40-16,5 1-8 0,-2-2 16 15,-6 1 0-15,3-6 56 0,-1 3 16 16,-2-7-16-1,3 6 24 1,-13-2-88-16,10-8 8 0,3 6-8 16,-6-6 8-16,8 0 88 15,7 0 16-15,3 0-8 0,-6 0 56 16,5 0-88 0,10 0 64-16,-12 0-56 15,18-6-40-15,-21 6 16 16,18-8 0-16,0 3 0 0,-4 0-56 15,1 1 64-15,3-7 8 16,-3 8-72-16,9-7 8 0,-6 5-8 31,12 1-8-31,-3-1-8 16,-3 0 0-16,5 2-224 0,-2-2 32 31,12 5-128-31,0-5-256 16,-12 5-329-16,12 0-839 15,0 0-1505-15</inkml:trace>
  <inkml:trace contextRef="#ctx0" brushRef="#br0" timeOffset="1747.815">6723 14695 2696 0,'0'0'4577'16,"0"0"-3977"-16,0 0-232 15,0 0 352-15,0 0-432 0,0 0-288 16,-34-15-32 0,7 15-344-1,-6 15 288-15,0 8 8 0,9 5 72 16,-9-1 8-16,-4 11 80 0,1-2 0 16,15 2-32-16,-3-2 0 15,12-4 40 1,-3-4-32-16,15 1-56 31,0-10 0-31,0-1-8 16,15 0-48-16,9 1 16 0,-3 0 40 15,12-1 64-15,6 0-8 16,-20 6-8-16,8-5-40 0,-3 3 8 16,0 2-16-16,-24 4-16 31,0 8-32-31,0 2 48 15,0 8 289-15,-36 5 15 0,12-4-128 16,3-1-128-16,-16-10 8 16,22-3-48-16,-6-6 48 0,21-8-56 15,-12 0-8-15,12-10-128 16,0 4 128-16,12 2 8 16,0-2 80-1,-3 2 16-15,6 8-48 0,9 0 8 16,-11 9-8-16,-13 15 40 15,0 3 272-15,0 11 24 0,0 9 56 16,0 4-264-16,0 0-80 16,0 5 16-16,-13-6 16 0,13 6-48 15,0-5-16-15,0-3-56 0,0-8-8 16,0-3 8-16,0-8-8 16,13-9-144-16,32-16-424 0,0-9-872 31,3-13-1681-31</inkml:trace>
  <inkml:trace contextRef="#ctx0" brushRef="#br0" timeOffset="25095.339">17836 15719 10082 0,'0'0'2024'0,"0"0"-2024"0,0 0-96 15,0 0 96-15,0 0 208 16,21 0-192-16,27 0 168 15,-3-4-104-15,25-7 200 0,11 8 48 16,-8-3-144-16,17 2-40 16,-8-6-56-1,-13 2-24-15,3 3-64 16,-2-5 0-16,-28 6-144 16,9-6-544-16,-5-3-584 0,-25 4-1001 15,3 0-903-15</inkml:trace>
  <inkml:trace contextRef="#ctx0" brushRef="#br0" timeOffset="25430.488">18566 15469 4584 0,'0'0'5154'0,"0"0"-4586"15,0 0-96-15,0 0 520 0,0 0-112 16,0 0-352-16,0 0-528 15,0-14-192-15,12 14 184 16,9 8 8-16,18 6 56 0,-5 5 8 16,-10 0-56-16,-3 0-8 0,3 3 0 31,-12 2-16-31,9-7-72 16,-21 12 32-1,0-6 56-15,-9 4 128 16,-24 12 16-16,-15-2-8 0,-13-1-64 15,-5 2-72-15,-16 3 0 16,13-14-256-16,0-3-352 16,20-9-680-16,16-12-1513 0,33-3-5464 15</inkml:trace>
  <inkml:trace contextRef="#ctx0" brushRef="#br0" timeOffset="27565.325">24279 17109 3576 0,'0'0'2361'0,"0"0"-1729"31,0 0-296-31,0 0 736 16,0 0 112-16,-151 32-231 0,118-23-169 15,-3 1-168-15,-9-1 0 16,-16 1-128-16,-8-7-136 0,-4 8-120 47,-17-6-152-47,-1-2 40 15,-14 2 8 1,-1 0-40-16,-12-5 80 16,1 0 145-16,2 0-57 0,12 0 8 15,10 0 80 1,-16-5-56-1,10-3-136-15,5-8-16 16,0-1 32-16,22-2-32 0,-6 0 136 0,17-4-24 16,4 5-112-16,-1-9-72 15,10 3-56-15,15 0 96 0,-12-7-32 16,21 2 24-16,-1 1-40 16,13-4 120-16,0-1 16 15,12 2-96-15,0-7 32 0,0 0-112 16,0 3-16-16,24-3 0 15,1 1 0-15,8 0-16 0,3-5 16 16,-3 5-8-16,25 0 8 16,-10 0-16-16,9 0 16 0,4 0-8 15,-4-1 0-15,12 2 0 32,-11 3-40-32,2 1 0 0,-18 0 40 15,16 4-40-15,2-4 48 16,0 4-8-16,-2-1 0 15,8 2 0-15,7 4 0 0,8-1 8 16,0 5-16-16,1 1 8 16,12 0-8-16,-1 4 8 0,-11 4-40 15,11 10-24-15,-11-3 24 16,11 3 24-16,-23 0-24 0,11 0 40 16,-11 8-40-16,-1 6 40 15,0-1 0-15,-8 2-8 16,-4 3-40-1,0 1 32-15,-11 0-24 16,14 4 0-16,-15 0 40 0,-8 4 0 16,-4-4-40-16,15 6 48 0,-15-2 0 15,3 1-8-15,-2 0-8 0,-10 0-40 32,0 0-16-32,-3 0 0 15,-9 5-80-15,0-6-40 0,-12 6 24 16,0 3-8-16,0-4 96 15,0 6 8-15,0-2 72 16,-12-3 0 0,0 5-48-16,3-6 40 15,-18 5 8-15,3-5 0 0,6 0 0 32,-7 6 8-32,-11-11 0 31,3 6 112-31,-15 0-64 15,15-5 40-15,-4-1 0 0,-8 0 16 16,-3-2 56-16,2-3 8 16,-11 1 8-16,-3-4 40 0,15-5 72 15,-28 4-40-15,7-3 8 0,-4-7-8 16,10 6 88-16,-13-1 0 16,16-2-119-16,3-2-25 0,-7-4-56 15,16-2-48-15,-12 3-48 16,21-1-48-16,-13-5 0 0,28 5 0 15,-3-5-48-15,3 0-144 16,21 0-289-16,-12 0-375 16,12 0-584-16,-12 0-488 15,12-5-2345 1,0-6-4969-16</inkml:trace>
  <inkml:trace contextRef="#ctx0" brushRef="#br0" timeOffset="38286.096">13996 8448 16 0,'0'0'4200'16,"0"0"-3551"-16,0 0 15 0,9-4-48 16,-9 4-224-16,13-5-56 15,-13 0 0-15,12 1 40 0,-12 0 192 16,9-2 24-16,-9 6-104 31,0-3-111-31,15-2-49 0,-3-6-128 16,0 8-40-16,-3-2-48 15,0 0 8-15,6-4-32 16,6-1-16-16,3 7-16 0,1-7-40 31,-1 5-8-31,0 0 0 0,-6 0 0 16,9 2 8-16,-3 3-8 0,0-5 0 16,10 5 48-16,-10 0-56 15,9 0 48-15,12 0-48 16,-12 0 0-16,19 0 48 15,-19 0-48 1,0 0 0-16,3 0 16 0,1 0 32 16,-13 0-40-16,9 8 8 15,3-3 40-15,-12 5-56 0,9 0 8 32,-8-3 40-32,8 8-48 15,-21-2 8-15,24 6-8 0,-24 5 56 16,6-1-48-16,-3 0 0 0,10 0-8 15,-4 1 8-15,-6 3 0 16,-6 0-8-16,0-4 8 16,6 1-8-16,-6 4 0 15,-9-4 0 1,15 4-40-16,-15-6 24 16,0 2-64-16,0 3 32 0,-15-3 0 15,-9 4 48-15,15-6 0 16,-15 2 56-16,-10-5-56 31,1 3 48-31,-3-3 16 0,0 0-56 16,-9-5 56-16,-1-1-8 15,-2 2 0-15,3-7 0 0,-4 2 40 0,1-6-48 16,6-4 8-16,-19 0-56 16,13 0 16-16,-18-4-8 15,5-10 8-15,4-5 32 16,0 6 40-1,-13-11 16-15,1 1 48 16,9-4-8-16,-10-2 112 16,10 1 112-16,2 1-120 15,13-1 56-15,-3 1-48 16,15-2-32-16,9-2-39 16,2 2-9-16,10 7 32 0,0-3-104 15,-3 3 0-15,15-6-96 16,0 4-8-16,0-3 0 0,15 3 0 15,9-7-72-15,10 2 64 16,2-2 0-16,6 2 8 0,18-3 0 31,-11 9-48-31,20-1 40 16,1 10-48-16,-10 0 0 0,9 10-48 16,-11 4-201-16,-1 0-15 15,-12 18-216-15,4 9 0 16,-4 11 152-16,-9 3-48 0,-15 2-88 15,12 17-440-15,-8-13-841 32,-10-15-991-32</inkml:trace>
  <inkml:trace contextRef="#ctx0" brushRef="#br0" timeOffset="55664.662">26129 8921 6057 0,'0'0'1768'0,"0"0"-1264"0,0 0 368 16,0 0 201-16,0-10-561 15,0 10-432-15,0 0-80 16,0 5-168-16,0 18 64 0,0 6 104 15,0 17 96-15,0 9 136 16,0 5 56-16,0 11 8 0,-12-2-64 31,3 4 24-31,-6 1 0 0,6 2-24 16,-18-8-40-16,18-2-64 16,-6-2 24-16,9-9-56 0,-6-3 64 15,-3-5-32-15,6-12-80 16,9-1-40-16,-13-7 56 0,13-9-8 15,-12-3-48 1,12-5 0 0,0-7 48-16,0 2-40 0,-12-5-16 15,12 0 56 1,0 0 16-16,0 0-8 31,0 0-64-31,-12-5-288 16,12-12-752-16,-9-7-200 0,9 2-360 15,-12-7-161-15,0 6 433 16,12-1 584-16,-12 2 504 16,-3-2 240-16,9 7 368 0,-6-2 384 15,12 9 368-15,-15-4-56 0,15 10 193 16,0 0-249-16,0-2-136 16,0 6-120-16,0 0-168 15,0 0-296-15,0 0-264 0,0 0-24 16,0 0-112-16,0 10-8 15,0 8 120-15,0 11 64 16,0 6 48-16,15 3 40 0,-15-1-40 31,12 0 40-31,-12-4 49 0,6-6-105 16,-6-8-16-16,15-4 0 0,-3-7 24 16,-12-4 120-1,12-4 408 1,0 0 320-16,9-12-192 15,16-16-400-15,5-11-360 0,18-6-408 16,25-29-976-16,-28 13-649 16,-12 6-3936-16</inkml:trace>
  <inkml:trace contextRef="#ctx0" brushRef="#br0" timeOffset="56325.011">26561 9584 6553 0,'0'0'1424'16,"0"0"-832"-16,0 0 497 15,0 0-185-15,0 0-584 0,0 0-248 16,0 0 184-1,0 0 160 1,0 153-56-16,0-98-112 0,0-3-64 16,0-2-104-16,0-4 0 0,0-8-32 15,0-11-40-15,0-7-8 16,0-12 8 0,0-4 0-16,0-4 16 15,0 0 128-15,24-18 56 0,-12-15-192 16,18-3-16-16,-2-7 16 15,-4 2-16-15,-3 4 0 16,-9 14 0-16,-3 9 56 16,-9 9-40-1,15 5-16-15,-3 0-192 16,-12 24 104-16,9 4 80 0,12 9 0 16,-6-6 8-16,-3-2 0 15,1-7 8-15,-1-7 0 16,-12-10 8-16,9-5 32 0,3-5 136 15,0-23 0-15,12-10-176 32,-12-7-8-32,9-11 0 0,-12 0-144 0,18-4-368 15,-15 4-128-15,1-4-432 16,-4 19-1489-16,3 8-3432 16</inkml:trace>
  <inkml:trace contextRef="#ctx0" brushRef="#br0" timeOffset="56911.09">27140 9626 9634 0,'0'0'1776'16,"0"0"-1384"-16,0 0-280 15,0 0 0-15,0 0 304 0,-9 111-112 16,9-61-192-16,-12-3-64 31,12-2-40-31,-12-1 16 0,0-9-24 16,-3-7-96-16,9-9-40 16,6-5-48-16,-12-8 8 15,-3-6 32-15,15 0 144 0,-9-15 48 31,9-12-40-31,-15-6 64 16,15-13-8-16,0-6-8 0,24-3-48 16,3-5 0-16,6 9-8 0,0 4 0 15,4 10 0-15,11 19-96 16,-27 8-56-16,15 10 96 16,-12 0-24-1,-11 5-120-15,-4 18-64 16,-9 1 32-16,0 8 0 0,0-4-48 15,-22 4-48-15,-14-9 64 16,-9 1 40 0,9-11 120-16,3-4 104 0,-4 1 360 0,25-10 256 0,-15 0 40 31,27 4-152-31,0-4-56 16,0 0-120-16,0 10-184 15,0-2-136-15,15 12 264 0,21 3 176 16,-2 5-168-16,26 0-143 15,-3-1-137 1,37-3-713-16,-13-10-2063 16,-23-6-5226-16</inkml:trace>
  <inkml:trace contextRef="#ctx0" brushRef="#br0" timeOffset="59520.31">26818 10297 5697 0,'0'0'2104'15,"0"0"-1224"-15,0 0 601 16,0 0-193 0,0 0-416-16,0 0-416 15,12 0-112-15,9 0 64 0,27 0 297 16,-3 0-49-16,13 0-176 16,14 0-144-16,-6 0-208 0,7 0-72 15,-4 0-56-15,-2 0-504 16,-16 0-424-16,-9 0-785 15,-5 0-1551 1,-25 5-2690-16</inkml:trace>
  <inkml:trace contextRef="#ctx0" brushRef="#br0" timeOffset="59731.132">26757 10557 8913 0,'0'0'2657'0,"0"0"-1913"0,0 0 184 16,0 0 41-1,0 0-321-15,130-9-160 16,-49-5-264-16,25 0-128 0,-15 0-96 16,35-4-600-1,-17 3-1273-15,-30 2-4168 0</inkml:trace>
  <inkml:trace contextRef="#ctx0" brushRef="#br0" timeOffset="62886.112">11923 9263 10018 0,'0'0'1464'0,"0"0"-720"0,0 0-80 15,21 0-296-15,30-8 40 16,16-12-88-16,17 7-167 0,31-9 31 16,24-16 88-16,48-3-56 15,-12-6-40-15,-24 5 16 16,-33 14-64-16,-61 9-128 0,-3 6 8 16,-2-1 0-16,5-5-8 15,0 5-64-15,-8 5-136 0,-28-4-176 16,3 8-256-16,-24-4-521 15,0-1-663-15,0 6-2441 16</inkml:trace>
  <inkml:trace contextRef="#ctx0" brushRef="#br0" timeOffset="63232.431">12937 8759 10018 0,'0'0'1752'0,"0"0"-760"15,0 0-328-15,0 0-608 16,0 0-48-16,0 0 72 16,127 5 8-16,-70 8-24 0,4 6-56 15,-16 0 64-15,12 3-72 16,-24 2 0-16,7-6 0 0,-7 6-8 15,-21-6-56-15,-3 5 48 16,-9-4-64-16,0 8 80 16,-9 1 48-16,-27 15 0 0,-22-2 88 0,-11 6-136 31,-28-1-208-31,4 0-408 16,26-5-816-1,10-13-1761-15</inkml:trace>
  <inkml:trace contextRef="#ctx0" brushRef="#br0" timeOffset="64382.761">11202 9815 5841 0,'0'0'4137'0,"0"0"-3625"16,0 0 288-16,0 0-408 0,0 0-392 16,0 0 0-16,0 0 96 15,0 0 168-15,60 135 80 0,-48-94-128 16,9-3-72-16,-9-7-40 31,0-2-56-31,9-7-40 16,-5-8 0-16,-16-8 72 0,0-6 40 15,9 0 120-15,-9 0 240 16,9-20 49-16,6-2-377 0,-3-10-80 16,0 4-72-16,0-1 0 31,-3 12 8-31,3 3-8 0,-12 9 0 16,12-1-96-16,0 6-40 15,0 0-72 1,12 0 31-16,-11 11 49 15,8 3 64-15,3-6 56 0,0 1-48 16,-12-4 56 0,-3-5 56-1,15 0 8-15,-15 0 153 0,6-8 55 16,-3-16-64-16,-12-9-88 0,9-3-120 16,-9-6-192-16,0-5-224 15,0 0-337-15,0-3-399 0,0 13-752 31,13 9-1337-31</inkml:trace>
  <inkml:trace contextRef="#ctx0" brushRef="#br0" timeOffset="64860.97">11878 9708 9009 0,'0'0'1505'0,"0"0"-913"16,0 0-176-16,0 0-136 15,0 0 312-15,0 0-232 0,24 111-176 16,-24-73-56-16,9-5-80 31,3-5 16-15,-12-6-64 0,0-8 0-1,0-4-184-15,0-10-88 0,0 0 272 16,0 0 16-16,0-10-16 15,-12-18-48-15,3-8-136 0,-3-7 16 16,12-3 64-16,0 0 104 16,0 9 0-16,0 0 0 0,21 9-64 15,3 4-48-15,0 11 32 0,12 9 64 16,-14 4-200-16,2 0-264 16,-12 4-240-16,-3 9 128 0,-9 6 48 15,0 5 119-15,-21-6 281 31,-3 5 144-31,-10-9 240 0,10 0 249 16,0-5 135-16,12-4-16 16,0-1-88-16,12 2-176 15,0 2-200-15,0-3-144 0,0 4 384 16,24 5-64-16,0 0-56 16,12 0-32-16,10 4-32 0,-1-3-200 15,27-1-336-15,-17 0-1152 16,2-14-2793-16</inkml:trace>
  <inkml:trace contextRef="#ctx0" brushRef="#br0" timeOffset="71301.991">27557 2934 5761 0,'0'0'992'0,"0"0"24"16,0 0 504-16,0 0-223 0,0 0-401 15,0 0-304 17,0-33-328-32,0 25-40 15,0 3 88-15,0 0 72 0,0 1-80 16,0-1-80-16,-6 5-224 16,-18 0-72-16,-3 0-56 15,6 5-104-15,-16 12 88 0,1 16 32 16,6 0-16-16,-6 8-80 0,15-9-88 15,8 1 80-15,13-5-232 16,0-10-48-16,0-7-72 16,13-8 24-16,8-3 360 0,3 0 184 15,0-14 8-15,9-4 112 32,-12-4-64-32,3 2 24 0,1 7-80 15,-16-1 8-15,6 9 72 16,-15 5-48-16,0 0-32 15,0 0-296-15,12 5-80 0,0 9 144 16,6-1-193-16,9 1-479 16,21-4-736-1,-2-6-160-15,-13-4-2153 0</inkml:trace>
  <inkml:trace contextRef="#ctx0" brushRef="#br0" timeOffset="71692.278">27862 3003 5673 0,'0'0'1256'0,"0"0"-248"0,0 0 160 15,0 0-431-15,0 0-505 0,-61 19-224 16,55 5 64-16,-6-6-72 16,12 4-72-16,0-2 8 0,0-12-192 15,0 6-80-15,0-14-129 0,18 0 281 16,7-3 184-16,2-21 0 15,-3-9-24-15,-15-8-200 32,15-6-120-32,-15-4 136 0,-9 1 112 31,0-7 96-31,0 7 480 16,0 3 408-16,0 5 65 0,-9 14 39 15,-3 11-160-15,12 8-360 16,0 9-472-16,0 0-24 15,0 18-520-15,0 18 192 0,0 16 184 32,0 3-136-32,0 5-512 0,0 1-337 15,12-10-311-15,36 0-208 16,-14-23-105-16,11-9-1143 0</inkml:trace>
  <inkml:trace contextRef="#ctx0" brushRef="#br0" timeOffset="72064.276">28260 2874 7057 0,'0'0'1960'0,"0"0"-351"16,0 0-217-16,0 0-696 0,0 0-496 15,0 0-200-15,0 0 0 16,0 0-16-16,-72 88-32 0,72-60 0 31,0-1-64-31,0-3-192 16,0-11-80-16,0-3-8 0,0-10-136 15,15 0 448-15,3-14 80 16,9-23 0-16,-15-4-88 0,6-16-376 16,9-8-200-16,-14-3 47 15,-13-12 505-15,0 1 112 16,0 10 521-16,-13 9 799 0,13 18-144 16,-12 20-296-16,-3 22-176 15,15 0-704-15,-6 13-80 0,6 28-48 16,-12 19 32-16,12 19 96 31,0 0-8-31,0 5-104 16,0-15-288-16,12-9-144 0,34-8-712 15,-10-16-1121-15,6-17-2744 0</inkml:trace>
  <inkml:trace contextRef="#ctx0" brushRef="#br0" timeOffset="72436.38">29226 2744 7361 0,'0'0'2953'0,"0"0"-2105"16,0 0 232-16,0 0 136 0,0 0-503 15,0 0-457-15,0 0-256 0,-51-9-64 16,33 14 56-16,-22 9-64 16,19 4 72-16,0 0-128 15,6 6-49-15,15-5-143 0,0-2-296 16,0 7 48-16,24-5 112 16,9-1 216-16,7-4 168 0,-7 4-48 15,3-8 112-15,-27-1-72 31,15 1-40-31,-24-7-248 16,0-3-32-16,-12 5 104 0,-24-5 88 16,-9 0-296-16,11 0-97 0,-14 0 289 15,15-23-312-15,9 0-1176 0,-3-5-3177 16</inkml:trace>
  <inkml:trace contextRef="#ctx0" brushRef="#br0" timeOffset="72656.834">29157 2601 8145 0,'0'0'1865'0,"0"0"-945"31,0 0-240-31,0 0-344 16,0 0-288-16,0 0 72 16,0 0 136-16,0 148 112 0,0-93-144 15,0 2-64-15,0-7-136 16,0 6-24-16,0-10-712 0,0 1-1072 31,0-11-1089-31,9-18-2600 16</inkml:trace>
  <inkml:trace contextRef="#ctx0" brushRef="#br0" timeOffset="73013.004">29564 2786 8545 0,'0'0'2481'16,"0"0"-1377"-16,0 0 256 0,0 0-471 0,0 0-433 15,0 0-376 1,-48-28-80 0,12 28-48-16,14 18-32 15,-2 1-96-15,9 0-112 16,-3 3-137-1,18 3 49-15,0 2-56 0,0-4-64 16,9 0 40-16,15 5 168 16,0-10 144-16,10 2 144 0,-10-3 0 15,-12-2 0-15,12-6-8 16,-24-4 8-16,0-1-72 0,0 0-112 16,-15 2-152-16,-6-2 128 15,-15 6-248-15,2-10-344 0,7 0-41 31,-6 0-815-31,24 0-1417 0</inkml:trace>
  <inkml:trace contextRef="#ctx0" brushRef="#br0" timeOffset="73314.906">29796 2921 432 0,'0'0'8225'16,"0"0"-7160"-16,0 0-473 16,0 0 232-16,0 0-144 0,0 0-280 15,0 0-248 1,-129 41-96-16,129-18-56 16,0-5 0-16,0-4-48 0,0 1 48 15,12-6 80-15,12-4 0 16,-3-5 24-16,-9 0 24 0,12 0 48 15,-12-11-40 1,0-2-48-16,0-6-88 16,-12 1-136-16,0-5-424 15,-24 1-216-15,-12 7-1344 0,3 1-1169 16</inkml:trace>
  <inkml:trace contextRef="#ctx0" brushRef="#br0" timeOffset="73747.436">30808 2722 11866 0,'0'0'1560'0,"0"0"-903"0,0 0-89 15,0 0-176-15,0 0-280 16,0 0-112-16,-46-20-160 0,19 29 80 16,6 5 16-16,9 5-152 15,0 4-152-15,0-4-17 16,12 4-95-16,0-4 72 15,24 3 168-15,0-3 88 16,0 0 144-16,9-1 8 16,-8-9 0-16,-4 1-40 0,-6-1-168 15,-15-3-64-15,0-3-176 16,-15 1 24-16,-6 2 344 16,-25-2 80-1,-2 1 0-15,3-5-88 16,8 0-704-16,4 0-1017 0,18-9-871 15</inkml:trace>
  <inkml:trace contextRef="#ctx0" brushRef="#br0" timeOffset="73997.408">30844 2572 7537 0,'0'0'3961'0,"0"0"-3217"31,0 0-168-31,0 0-48 0,0 0-496 16,0 0-16-16,-24 111 144 0,24-54 72 15,-12 3-40-15,12-5-87 0,0 1-1 16,-13 0-104-16,1-6-361 16,12-13-551-16,0 5-760 15,0-18-1305-15,0-11-2952 0</inkml:trace>
  <inkml:trace contextRef="#ctx0" brushRef="#br0" timeOffset="74349.39">31411 2740 9514 0,'0'0'1704'15,"0"0"-808"-15,0 0 208 16,0 0-296-16,0 0-559 0,0 0-249 31,0 0-8-31,-72-15-88 32,54 30 88-32,3 7-104 0,-7-2-105 15,22-2-55-15,-12 1-144 16,12 3 72-16,0 1 112 15,24 1 224-15,-14-6 8 0,14 1 8 32,-15-1 0-32,15-4 8 0,-24-4-16 15,0 3-8-15,0-8-120 0,0 0 24 16,-24 5 24-16,6-7 32 16,-19 1-416-16,13-4-776 15,3 0-961-15,9-4-2192 0</inkml:trace>
  <inkml:trace contextRef="#ctx0" brushRef="#br0" timeOffset="74514.717">31622 2915 6545 0,'0'0'1648'0,"0"0"-1056"15,0 0 801-15,0 0-225 16,0 0-688-16,0 0-224 0,-36 107-256 15,36-83-952-15,-21-6-1865 0</inkml:trace>
  <inkml:trace contextRef="#ctx0" brushRef="#br0" timeOffset="74975.244">32531 2762 5513 0,'0'0'6825'0,"0"0"-6161"15,0 0-376-15,0 0 296 0,0 0-343 0,0 0-241 32,0 0-105-32,-73-46 9 15,52 46 88-15,-15 0 0 0,12 14-8 47,0 5 0-47,0 4 8 16,24 0-248-16,0 1-112 15,0 3-16-15,15 1 168 0,9-6 200 16,-6 7 16-16,9-11 0 0,-3 1 0 16,-15-1 0-16,3-8-8 15,1 3 8-15,-13-9-144 16,0 2-224-16,-13 3-160 0,-8 1 272 16,-3-1-8-16,-12-9-872 15,3 5-625-15,18-5-1471 0</inkml:trace>
  <inkml:trace contextRef="#ctx0" brushRef="#br0" timeOffset="75298.005">32646 2940 6121 0,'0'0'3064'15,"0"0"-2095"-15,0 0-697 0,0 0 376 0,0 0-176 16,0 0-128-16,0 0-160 16,93 17-32-16,-84-7-16 0,6 8-80 15,-15-3-48-15,0 2 40 16,-15 1-48-16,6 1 152 16,-18 5 104-16,18-6-64 0,0-3 8 15,-3-6-104-15,12-4-88 16,0-2-8-1,0 2-80-15,0-5-72 16,21 0-40-16,24 0-376 16,-9 0-1496-16,-14 0-3481 0</inkml:trace>
  <inkml:trace contextRef="#ctx0" brushRef="#br0" timeOffset="76088.085">32205 2688 6409 0,'0'0'1976'16,"0"0"-527"-16,0 0-25 0,0 0-176 15,0 0-544-15,0 0-328 16,0 0-272-1,0 0-104-15,0 0-48 16,-36-8-24-16,24 11 64 0,-12 8-72 16,2 6 80-1,-5-3-128-15,18 5-48 0,-3-1-80 0,12 2-96 16,0-2-96-16,12-4 200 31,12 8 136-31,0-3 48 16,-2 0 64-16,11-5 0 0,-18-6 0 15,6 7-8-15,-21-11 0 0,0 2-128 16,0-6-200-16,0 4-120 16,-21 0 248-16,-15 1 96 31,-10-5-72-31,10 0-168 0,3 0-481 16,-3 0-431-16,24-13-1136 0</inkml:trace>
  <inkml:trace contextRef="#ctx0" brushRef="#br0" timeOffset="76282.285">32193 2503 8209 0,'0'0'1497'0,"0"0"-1089"0,0 0-88 15,0 0 832-15,-24 140 88 16,12-81-384-16,0 11-311 15,-10-1-65-15,10-4-224 0,-15 1-160 0,18-6-96 16,-15 9-384 0,15-17-953-16,-6-17-2583 0</inkml:trace>
  <inkml:trace contextRef="#ctx0" brushRef="#br0" timeOffset="78382.339">29132 3282 3472 0,'0'0'6706'16,"0"0"-5874"-16,0 0-168 15,0 0-208-15,0 0-168 0,34 0-208 16,2 0 48-16,21 0-8 0,4 0 32 16,5-5 64-16,18 0-120 15,-17 0-48-15,17 2-48 16,-26-2-128-16,-13 0-488 0,-9 5-656 15,-12 0-1081-15,-24 0-823 0</inkml:trace>
  <inkml:trace contextRef="#ctx0" brushRef="#br0" timeOffset="78652.006">29226 3406 6689 0,'0'0'1576'15,"0"0"-736"-15,0 0 481 16,21 0-225-16,0 0 120 0,31 0-200 31,5 0-527-31,12-8-273 0,1 3-144 31,8-4-72-31,31-1-593 16,-28-4-1087-16,-26 10-3065 0</inkml:trace>
  <inkml:trace contextRef="#ctx0" brushRef="#br0" timeOffset="79786.386">26015 3133 4672 0,'0'0'2745'0,"0"0"-1929"32,0 0 80-32,0 0 145 15,0 0-217-15,0 0-336 16,12 0-96-16,18 0 216 0,-3 0 168 16,6 0-96-16,16 0-247 15,-7 0-201-15,18 0-128 0,1 0-40 31,-4 0-64-31,0 0-64 16,-8 0-472-16,20-5-849 0,-12 2-967 16,-20-2-2169-16</inkml:trace>
  <inkml:trace contextRef="#ctx0" brushRef="#br0" timeOffset="80080.254">26492 3064 3320 0,'0'0'5649'0,"0"0"-4864"0,0 0-161 0,0 0-224 16,0 0-392-16,21 0 32 16,15 4 88-16,-15 6-64 0,15 4-56 15,0 5-8-15,-11-2 0 16,8 2-176-16,-21 0-232 15,-3 0 88-15,-9 3 24 16,0 2-96 0,0 4 392-16,-42 5 16 0,-10 2 200 15,-38 26-216-15,5-15-1433 0,31-8-3912 16</inkml:trace>
  <inkml:trace contextRef="#ctx0" brushRef="#br0" timeOffset="83392.459">29060 3777 9754 0,'0'0'2504'0,"0"0"-1744"15,0 0 40-15,0 0-343 0,0 10-433 16,0 0-24-16,0 12-104 16,0 6 104-16,15 14 72 15,-6 5 8-15,15 4-16 0,-15-1-64 16,6-5 8-16,-2-1 40 0,-1-13-48 15,-3-7 0-15,-9-11-40 16,9-7-24-16,-9-6 64 16,15-6 112-16,-3-17 48 0,12-14-88 15,-15 0-24-15,15-5-48 16,-15 5 56-16,18 6-48 0,-27 12 136 16,13 0-136-16,-1 14-8 15,-12 5 0-15,21 0-88 16,-9 0-32-16,12 14-8 0,-15 10 32 31,24-2 32-31,-6 6 16 0,-15-5 32 16,10-9-72-16,-10-4 40 0,0-7 0 15,0-3-48 1,0 0 96 0,-12-13 40-16,9-14 16 15,-9-11-8-15,15 2 8 0,-15-11-40 16,0 1-16-16,0 5-256 15,0 4-161-15,0-2-423 0,0 17-1472 0,0 8-3562 16</inkml:trace>
  <inkml:trace contextRef="#ctx0" brushRef="#br0" timeOffset="83950.042">29745 3787 7153 0,'0'0'5785'0,"0"0"-5129"32,0 0-288-32,0 0-111 15,0 0-257-15,0 0-24 0,0 0 24 16,0 0 48-16,15 116-40 16,-15-89 0-16,0 1-8 15,0-4-72-15,0-6-193 0,0-9-167 31,0-3 24-31,0-6 128 16,0 0 208-16,0 0 72 0,-15-20 88 0,15-7 88 16,-9-11 0-16,9-3-120 15,0-6-8-15,0 6 48 16,24 3-24-16,0 11-72 16,-2 4 0-1,11 8-88 1,-6 7 88-1,3 3 0-15,-15 5-80 0,9 0-64 0,-12 5-248 16,-12 8-56-16,0 1 32 16,0 5-16-16,-12 0 200 15,-12-1 152 1,-9-4 72-16,-6 0 8 16,6-6 48-16,11-2 56 15,10-2 256-15,0-4 8 0,12 5 112 16,0-5-136-16,0 10-280 15,0-7-56-15,12 11-8 0,12 5 296 16,10 0 0-16,2 0-88 31,21 3-40-31,1-3-168 0,8 0-280 16,9-11-1456-16,-32-2-5842 0</inkml:trace>
  <inkml:trace contextRef="#ctx0" brushRef="#br0" timeOffset="91672.113">27466 3421 9153 0,'0'0'2449'16,"0"0"-1681"-16,0 0-488 15,13-15 144-15,35 7-232 0,42-12-184 16,40 2 48-16,42-4 8 0,-6-2-56 15,-30 15 0-15,-52-1-8 0,-26 7-152 16,2-3-664-16,-15 6-528 16,-8 0-777-16,-25 0-1079 15,-12 0-2576-15</inkml:trace>
  <inkml:trace contextRef="#ctx0" brushRef="#br0" timeOffset="91882.146">27651 3513 3488 0,'0'0'2145'32,"0"0"-1161"-32,0 0-152 15,0 0 128-15,0 0-304 0,0 0-39 16,0 0-97-16,0 0-112 16,0 0 648-16,96 24 24 15,-17-29-392-15,29-14-336 0,-14 1-216 16,21 0-136-16,2-6-336 15,-23 9-1328-15,-25-2-3185 0</inkml:trace>
  <inkml:trace contextRef="#ctx0" brushRef="#br0" timeOffset="95827.025">27500 4218 7161 0,'0'0'2072'16,"0"0"-1263"-16,0 0 623 0,0 0-144 0,0 0-376 16,0 0-431-1,0 0-361 1,15-5-112-16,9 5 112 16,9-5 56-16,27-3 144 0,31 2 96 15,39 1 112-15,21 5 96 16,0 0-104-16,-34 0-144 0,-35 0-152 15,-25 0-104 1,0 0-16-16,-8 0-104 16,-4 0 0-16,-9 0-96 15,-15 0-328-15,-21 0-704 0,0 0-232 16,0 0-641-16,-33 0-2536 16,9 5-3648-16</inkml:trace>
  <inkml:trace contextRef="#ctx0" brushRef="#br0" timeOffset="97485.059">27557 4770 8617 0,'0'0'2265'0,"0"0"-1537"16,0 0 144-16,15 0 40 0,21 0-151 16,7 0-113-16,53 0-80 15,34-15 144-15,42-8 40 0,-9 4-184 16,-21 5-312-16,-52 6-136 16,-44 2-120-16,11 2-456 15,-6-1-616-15,-18 5-392 0,-8-4-641 16,-25 4-2640-16</inkml:trace>
  <inkml:trace contextRef="#ctx0" brushRef="#br0" timeOffset="98541.818">27735 5376 7113 0,'0'0'1888'16,"0"0"-1511"-16,0 0 599 0,0 0-24 16,0 0-488-1,0 0-264-15,0 0-200 16,0 0-152-16,0 0 152 16,0 0 0-16,-103-37-8 15,88 41 0 1,6 7-16-16,-3 6-112 15,12-2 48-15,0 7 8 0,12 2-32 0,12-1 96 16,10 5 16-16,2-1-8 16,-15 2 8-16,15-7 0 15,-12-3-56-15,-24-5-296 0,0-5 40 16,0 5-232-16,0-9 488 16,-36 4 56-1,0 0 208-15,3-4-72 16,-13-1-136-16,10-4-56 47,-3 0-584-47,21-14-1145 0,6-8-3384 15</inkml:trace>
  <inkml:trace contextRef="#ctx0" brushRef="#br0" timeOffset="99065.881">28004 5399 6369 0,'0'0'3089'15,"0"0"-2217"-15,0 0-152 16,0 0-192 0,0 0-528-16,0 0-88 15,0 0 88-15,0 65 0 16,0-28 160-16,12 5-8 15,-12-5-104-15,12-10 16 0,-3-3-16 16,3-10-48-16,0-10-80 0,-3-4-56 31,18-4 136-31,-3-24 0 16,-2-4-96-16,2-6-128 16,-3 1 32-16,-6 15 192 0,-6 2 80 15,0 12 336-15,-9 3 120 16,0 5-464-16,0 0-72 31,0 13-232-31,15 7 128 0,-3 2 96 0,-12 7-8 16,24-7-32-16,-18-8-376 15,34-14-1032-15,-4 0-825 0,-18-5-743 16</inkml:trace>
  <inkml:trace contextRef="#ctx0" brushRef="#br0" timeOffset="99434.833">28423 5112 5265 0,'0'0'4489'0,"0"0"-3809"0,0 0 248 31,0 0-448-31,0 0-480 16,0 0 0-16,-12 79 128 16,12-23 40-16,0-1 216 0,0 0-248 15,0 5 16-15,0-17-56 0,0-7-40 16,0-7-56-16,0-15 0 31,0-10 8-31,0-4-8 16,12 0 0-16,-12 0 128 0,12 0-128 15,-3 0 0-15,28-4 0 16,-13-1 0-16,9-1-56 0,-9 6-288 16,12 0-24-16,-27 11 8 15,3 3 8-15,0 0 16 31,-12-1-56-31,-12 1 88 0,-9-1 248 16,-15-3 56-16,-21-5 56 0,8-5-56 16,4 0 0-16,6 0-120 0,21-28-736 15,3 4-1137-15,15-3-2944 16</inkml:trace>
  <inkml:trace contextRef="#ctx0" brushRef="#br0" timeOffset="100087.195">29516 5236 5617 0,'0'0'2368'0,"0"0"-1672"15,0 0 785-15,0 0-249 16,0 0-680-16,0 0-280 0,-46-40-216 15,22 40-32-15,-3 0 16 0,9 5-40 32,3 8 0-32,6 6-8 15,-3 3-96-15,12 1-96 0,0 1-152 16,12 4 160-16,12-1 96 0,-6-2 40 16,21-3 40-16,-17-4-40 31,2-4 0-31,0 0-152 15,-24-9-200-15,0 0-40 0,0-1-136 16,-12 0 247-16,-24 2 233 16,2-3-32-16,-11 3-112 0,-3-1 8 15,15-5 64-15,-4-5-96 16,13-14-784-16,12-4-1080 0</inkml:trace>
  <inkml:trace contextRef="#ctx0" brushRef="#br0" timeOffset="100316.417">29528 4991 7801 0,'0'0'2129'15,"0"0"-1865"-15,0 0-32 16,0 0 560-16,-24 163-48 0,24-103-200 15,0 9-208-15,0 2-136 0,0 2 72 16,0-7-192-16,0-3-72 16,0-12-8-16,0-9-408 15,0-13-656-15,0-16-1152 0,0-9-1865 16</inkml:trace>
  <inkml:trace contextRef="#ctx0" brushRef="#br0" timeOffset="100785.008">29896 5015 7945 0,'0'0'1761'0,"0"0"-777"0,0 0-192 16,0 0-320-16,0 0-376 15,0 0 232 1,0 0 344-16,-9 148 72 0,9-93-295 0,0 2-169 47,0-11-144-47,0-5-72 0,0-4-64 15,9-9-280-15,6-5-641 16,-3-23-871-16,0 0-2209 16,0 0-1408-16</inkml:trace>
  <inkml:trace contextRef="#ctx0" brushRef="#br0" timeOffset="101138.59">29796 5302 6409 0,'0'0'3265'16,"0"0"-2329"-16,0 0-288 0,0 0 96 15,0 0-624-15,0 0-64 16,0 0 8 0,115-5-64-16,-70 5-248 0,-11 0 96 15,-7 0 24-15,-3 0-32 16,-24 0 40-16,6 0-152 16,-6 5 256-16,0 4 16 0,0 10 304 15,0-1 64 1,0 5 56-1,0 5-144-15,15-10-64 0,-15 6-96 0,12-1-8 16,0-10-104 0,0 3-8-16,12-13 128 0,-15 2 0 15,16-5-128-15,-16 0-16 0,6-13-64 32,-15-11-160-32,0-8-216 15,-15 4-208-15,-9-5-208 0,-31 5-264 16,10 10-689-16,-6 8-919 0</inkml:trace>
  <inkml:trace contextRef="#ctx0" brushRef="#br0" timeOffset="101804.488">30971 5062 9281 0,'0'0'1721'0,"0"0"-849"16,0 0 280-16,0 0-376 15,0 0-479-15,-94-33-169 0,82 33-128 16,-24 0 8-16,27 14-8 15,-3 5-104-15,-1-2-97 16,13 7-111-16,0 3-200 0,13 1 280 0,23 0 80 16,-3 0 144-16,3-6-8 15,-15 3-48-15,3-8-8 0,-11-2-72 16,-4-6-64 31,-9-4-24-32,0-5 56-15,-22 4 176 16,-11-4 48-16,-15 0 32 0,0 0-16 0,14 0-64 16,1-4-280-16,21-28-736 15,12 4-1441-15,0-10-2400 0</inkml:trace>
  <inkml:trace contextRef="#ctx0" brushRef="#br0" timeOffset="102016.222">30980 4852 6009 0,'0'0'4225'0,"0"0"-3025"0,0 0-96 32,0 0-224-32,0 0-536 15,0 0-336-15,0 0 64 0,0 112 385 16,0-47-49-16,0 9-24 16,0-1-112-16,0 6-160 0,0-4-48 15,-9-10-64-15,9-10-256 16,0-9-280-16,0-14-497 15,0-26-967-15,24-6-2201 0,-3 0-2136 0</inkml:trace>
  <inkml:trace contextRef="#ctx0" brushRef="#br0" timeOffset="102284.204">31399 4926 9554 0,'0'0'1728'0,"0"0"-1136"16,0 0 24-16,0 0-208 15,0 0 128-15,0 0 153 16,12 136-257-16,-12-82-80 0,12-2-64 16,0-2-96-16,-12 2-104 15,12-11-40-15,13-9-48 0,-13-4-8 31,-3-9-280-31,12-5-192 16,-6-14-321-16,30 0-487 0,-12-22-1168 16,7-6-4914-16</inkml:trace>
  <inkml:trace contextRef="#ctx0" brushRef="#br0" timeOffset="102453.955">31284 5168 8705 0,'0'0'1209'16,"0"0"-689"-16,0 0 96 0,0 0-216 0,0 0-48 16,0 0 232-1,127 28-144 1,-54-28-440-16,-4 0-968 16,-15 0-3097-16</inkml:trace>
  <inkml:trace contextRef="#ctx0" brushRef="#br0" timeOffset="102630.187">31816 5261 5937 0,'0'0'2144'15,"0"0"-1600"1,0 0 825-16,0 0 167 16,0 0-480-16,0 0-368 15,0 129-400-15,0-102-120 0,0 6-168 16,0 0-304-16,0-10-1264 15,0-9-2945-15</inkml:trace>
  <inkml:trace contextRef="#ctx0" brushRef="#br0" timeOffset="103081.018">32353 4805 9842 0,'0'0'1896'0,"0"0"-792"16,0 0 48-1,0 0-223-15,0 0-473 0,0 0-248 16,0 0-152-16,0 0-8 16,0-3 0-16,0 3-48 0,0 0-72 15,0 3-80-15,0 22 40 16,0 2 104-16,0 15 8 0,0 10 0 31,0-2 0-31,-9 6 48 16,9-6-40-16,0 1 48 0,0-8-56 15,0-11-8-15,0-4 0 16,9-11 0-16,6-7-160 16,-6-1-48-16,0-4-176 0,18-5-401 31,-3-5-863-31,-15-14-2393 0</inkml:trace>
  <inkml:trace contextRef="#ctx0" brushRef="#br0" timeOffset="103850.028">32205 5079 4424 0,'0'0'2681'0,"0"0"-1257"16,0 0-55-16,0 0-17 15,0 0-656 1,0 0-312-16,30-46-24 15,-30 46 264-15,0-4-24 0,0 4-223 0,0 0-249 16,0 0-128-16,0 0-136 31,-9 0-72-31,-12 4 55 16,9 14 9-16,-12 1-48 0,12 5-56 16,0-2-8-16,0 6 32 15,12 0-32-15,0-4 24 0,12-2 120 16,12 2 112-16,0-2-8 15,-3-8 0-15,0-4 8 0,-21-1 0 32,15-4 8-32,-15 0 56 15,0-5-64-15,0 0-128 0,-24 0-136 16,3 0-72-16,-15-5-224 16,-10-4-184-16,7-14-561 15,6 4-527-15,9-4-809 0</inkml:trace>
  <inkml:trace contextRef="#ctx0" brushRef="#br0" timeOffset="104084.741">32111 4951 5537 0,'0'0'2848'16,"0"0"-1135"-16,0 0-521 0,0 0-368 15,0 0-512-15,0 0-136 16,0 0 176-16,12 86 240 0,-2-48-160 15,2 9-111-15,0-1-217 16,-12 0-48-16,12 1-56 0,-12-6-136 16,0-8-433-1,0-1-431-15,0-9-1056 32,0-9-2177-32</inkml:trace>
  <inkml:trace contextRef="#ctx0" brushRef="#br0" timeOffset="104639.764">32320 5084 4945 0,'0'0'3152'0,"0"0"-1679"0,0 0-553 15,0 0 80-15,0 0-256 16,0 0-416-16,138-5-328 15,-101 1-56-15,5-1-576 0,-3 0-1304 16,-18 5-1993-16</inkml:trace>
  <inkml:trace contextRef="#ctx0" brushRef="#br0" timeOffset="105084.903">32655 5236 7561 0,'0'0'2257'15,"0"0"-841"-15,0 0-184 16,0 0-280-16,0 0-528 0,0 0-264 16,0 0-87-16,93 0-25 15,-69 0-40-15,-12 0-8 0,0 0-88 32,-2 6-225-32,-10 7-191 15,0 7 32-15,0 2 128 16,-22 6 312-16,1 4 32 0,6-3 224 15,-6-7 32-15,21-3-128 16,0 0 88-16,0-10 184 0,12-4 0 16,21-1-71-1,16-4-329-15,44-14-192 16,-23-9-2081-16,-1-5-8985 16</inkml:trace>
  <inkml:trace contextRef="#ctx0" brushRef="#br0" timeOffset="109634.638">25595 2953 9578 0,'0'0'1672'0,"0"0"-1024"16,0 0-208-1,0 0-440-15,0 0-8 16,0 0 0-16,0 37 8 0,0-10 64 16,12 2 0-16,-12-1-56 15,0-1-8-15,0 0-72 0,0 6-696 16,0-9-1464-1,-12-6-2137-15</inkml:trace>
  <inkml:trace contextRef="#ctx0" brushRef="#br0" timeOffset="110064.373">25514 2846 3808 0,'0'0'5417'0,"0"0"-4744"15,0 0-73-15,0 0 144 16,0 0-456-16,0 0-128 31,105-46-96-31,-59 68 40 0,11 17-40 32,-9 6-64-32,-2 11-64 15,-13 9-104-15,0 0-72 0,-18-1-320 16,-15-3 16-16,0-6 184 15,-21-8 336-15,-15-10 24 16,-34-5 544 0,-2-14 120-16,5-8-24 0,-14-10-80 15,8-5 136-15,16-22-264 16,0-19-104-16,5-15-87 0,34-13-65 16,3-4-176-16,6-12 0 15,9 8-88 1,24 8-24-16,10 17-17 15,26 17-7-15,-3 20-48 16,37 12 184-16,-13 8-88 0,22 28-224 16,-22 18-384-16,13 41-816 0,-25-8-1105 15,-20-5-3448-15</inkml:trace>
  <inkml:trace contextRef="#ctx0" brushRef="#br0" timeOffset="113830.373">29247 3466 1768 0,'0'0'2216'0,"0"0"-1423"0,0 0-25 15,-12 0 128-15,12 0-248 16,-9 0-264-16,-6 0-192 0,-6-3 32 16,-3-2 40-16,3-5-8 15,-7 0 24-15,-5 2 112 16,0-6 209-16,-3 1-81 0,3-6-136 15,-4 1 136-15,1-10-64 16,3-1-168-16,0 2-88 0,6-7 56 0,2 3 112 16,4-6-120-16,9-1-48 15,3-3-40 1,9-6-32 0,-12 0-48-16,12-3-8 0,0 4-64 15,12-10 0-15,-3 5 0 16,-9-4 56-16,24 0-64 0,-15-1 8 0,6 0 0 15,-5 5 0 1,5 0 0 0,-3 9-8-16,9 6 8 15,-9 3 8-15,0 1-16 0,9 8 0 16,3 1 0-16,0 0-48 16,13 8-8-16,-4-3 56 0,15 4 16 31,-6 6-16-31,7-2 0 15,11 6 8-15,-18-2-8 0,16 2 8 32,2 4 0-32,0 0-8 15,-14 0 0-15,14 4-8 0,-18 10 0 16,10 0-16-16,5 5 16 16,-15-1-64-16,9 10 64 15,-8 0 8-15,-4 0-88 0,6 9 24 16,-12 0 0-16,1 0-24 15,5 5-16-15,-21 0-32 0,9-1-64 16,-15 1 120-16,0 4-48 0,-12-4 24 16,0 5-16 15,0-1 112-31,0-5 0 0,0 6 8 0,-12-1 0 16,0 0 0-1,-15-4 8 1,-3 10-8-16,-6-12 8 0,-10 7 72 15,-11-5-72-15,-3 0 48 16,-13-5-48 0,7-5 8-16,8-8-16 15,-11-6-256-15,-3 0-960 0,11-14-1449 16,19-4-5496-16</inkml:trace>
  <inkml:trace contextRef="#ctx0" brushRef="#br0" timeOffset="118925.51">26057 4097 5673 0,'0'0'1336'0,"0"0"-304"15,0 0 168-15,0 0 121 0,0 0-553 32,0 0-144-32,-9-28-112 15,18 24 0-15,-9-1-40 0,15-5-240 16,6 7-120-16,-21-2-32 15,15 5-80-15,-6 0-80 0,3 0-144 16,0 18-256-16,-12 1-16 16,0 12-240-16,0 7 216 0,0 0-232 31,-12 4 288-31,0-7 168 16,-12-2 136-16,24-9 152 15,-9-5 0-15,9-6 0 0,0-8 8 16,0 5-8-16,0-10-72 15,0 4 80-15,24-4 24 0,9 0 240 16,4 0-264 0,20-19-24-1,-12 1-1065-15,4-6-1983 0</inkml:trace>
  <inkml:trace contextRef="#ctx0" brushRef="#br0" timeOffset="119390.034">26141 3926 5921 0,'0'0'1512'0,"0"0"-792"0,0 0 64 15,0 0-79-15,0 0-369 16,67-51-128-16,-28 46 24 0,-6 5-64 15,4 0 0-15,5 19-120 32,9 22-48-32,-18 11 0 15,-9 13-120-15,1 9 8 0,-13 5-120 16,-12 0 24-16,0-6 8 16,-24-7-64-16,-13-11 160 0,-8-4 104 15,-12-15 232-15,-16-12 280 31,4-10 56-31,-13-14-48 16,-2 0-168-16,17-28 64 0,-2-18 24 0,21-10-32 16,-10-27-48-16,37-34-160 15,-3 6-104-15,24 9-48 0,0 15-48 16,12 27 8-16,33-6-16 16,1 11-48-1,26 18-88 1,7 17 80-16,-7 20-112 0,7 0-536 0,17 57-800 15,-14-2-529 1,-25 1-1231-16</inkml:trace>
  <inkml:trace contextRef="#ctx0" brushRef="#br0" timeOffset="119968.537">26247 4788 3488 0,'0'0'7418'0,"0"0"-6546"16,0 0-544 0,0 0-216-1,0 0-16-15,0 0-48 31,0 0-48-31,127-10-296 16,-103 10-48-16,-3 0-344 16,-21 5-328-16,0 9 71 0,0 5 185 15,0-2 456-15,-21 12 224 16,9-7 80-16,-15 3 8 16,21-8 8-16,-6 2-8 0,12-9 40 15,0-1-48-15,0 4 0 0,12-7 72 16,9 2 48-16,3-3 120 15,-3 4 8-15,3 1-144 16,0-6-104-16,-24 6 0 0,0-6-56 16,0 6-48-16,0-2 104 15,-24 3 168-15,-9 2-168 0,-3-4-264 16,-9-9-856-16,8 0-1064 31,4 0-2193-31</inkml:trace>
  <inkml:trace contextRef="#ctx0" brushRef="#br0" timeOffset="120401.177">26235 4685 8265 0,'0'0'1857'0,"0"0"-769"0,0 0-88 15,0 0-536-15,0 0-256 32,0 0-112-32,124-54 8 15,-64 54-104-15,-12 0-8 0,-2 3 0 16,2 22-136-16,-3 10-160 16,-9 12 80-16,-11 9-104 0,-25 4-248 31,0 0-16-31,0 6 232 15,-40-12 48-15,-17-1 112 0,0-13 200 16,-13-12 152-16,1-10 208 16,-4-12 0-16,-5-6-80 0,6-14 64 15,14-29-112-15,13-7-56 16,12-6 32-16,18-12-136 31,15 1-72-31,0 3 0 0,27 9-64 16,18 8-160-16,24 14-416 31,37 11-472-31,-12 7-305 0,-1 11-927 16</inkml:trace>
  <inkml:trace contextRef="#ctx0" brushRef="#br0" timeOffset="120884.297">26549 5357 4016 0,'0'0'6146'0,"0"0"-5450"0,0 0-696 15,0 0 0-15,0 0-64 16,0 0 16-16,0 0 48 15,-45 89 8-15,33-52 0 0,0 0 72 16,-1-10-72-16,13 1 8 31,0-9-16-31,0 0 0 0,0-10-56 0,25 4 56 16,-4-8 176-16,15-5 0 16,0 0-176-16,6 0-144 15,10-18-832-15,-10-5-1049 16,-6-1-847-1</inkml:trace>
  <inkml:trace contextRef="#ctx0" brushRef="#br0" timeOffset="121066.048">26700 5441 6225 0,'0'0'1304'0,"0"0"-416"0,0 0-352 31,0 0-127-31,0 0-113 0,0 0 120 16,-33 106 72-16,33-64-24 15,-12 4-208-15,12 6-136 16,-13-6-112-16,-2-5-8 0,15-3-448 31,-9-11-848-31,9-3-937 16,-12-15-2640-16</inkml:trace>
  <inkml:trace contextRef="#ctx0" brushRef="#br0" timeOffset="121532.436">26317 5417 8849 0,'0'0'1665'0,"0"0"-929"0,0 0 64 16,0 0-408-16,0 0-160 0,126-60-80 15,-65 51-32-15,-4 0 56 16,9 5-40-16,7-1-120 0,-4 5 88 16,1 0-104-16,-10 9 0 15,-3 9-96 1,-11 11-168-16,-10 7-80 16,-12 10-24-16,-12 14-40 15,-12 6 80-15,-12 4 88 0,-36 4 160 16,-10 0-48-16,-11-6 80 15,-13-7-8-15,-11-10 56 16,-1-13 8-16,1-10 120 0,-13-20 64 31,28-8 64-31,-4-4 200 0,13-28 0 16,8-14-264-16,25-33-64 16,15-6-40-16,21-2-24 31,0 3-64-31,36 15-8 0,7-1-112 15,5 15 16-15,12 14-280 16,10 9-344-16,11 7-792 0,-11 16-1041 0,-1 4-2032 16</inkml:trace>
  <inkml:trace contextRef="#ctx0" brushRef="#br0" timeOffset="121971.404">26968 5673 80 0,'0'0'8625'0,"0"0"-7488"16,0 0-97-16,0 0-72 15,0 0-352-15,0 0-232 0,79-9 0 16,-31-1-80-16,13-4 32 31,-19 5-184-31,18-5-135 0,-12 0-17 16,10 5-17-16,-22 0-335 15,6-1-376 1,-18 5-400 0,1-4-896-1,-16 4-617-15,-9 2-2152 0</inkml:trace>
  <inkml:trace contextRef="#ctx0" brushRef="#br0" timeOffset="122198.913">27237 5493 2664 0,'0'0'6545'16,"0"0"-5432"-16,0 0-129 16,0 0-544-16,0 0-136 0,0 0-192 15,112 3-48-15,-73 7-64 16,6 4-8-16,-21 5 0 0,-2-2-64 15,-1 2 72-15,-6 0 8 16,-15 4 8-16,0 0-16 16,0-4 8-16,-15 9-8 0,-6-1 0 15,-25 5-24-15,1 7-728 16,6-12-1641-16,9-4-3640 0</inkml:trace>
  <inkml:trace contextRef="#ctx0" brushRef="#br0" timeOffset="123628.935">27795 6001 4865 0,'0'0'5793'16,"0"0"-4985"-16,0 0 448 0,0 0-192 16,0 0-647-16,124-31-305 31,-51 12-56-31,-4 5-48 16,13-4 64-16,-4 4-72 0,6 4-64 15,-2-5-240-15,-25 12-465 0,-11-2-767 16,-10 5-889-16,-24 0-751 15,-12 0-3000-15</inkml:trace>
  <inkml:trace contextRef="#ctx0" brushRef="#br0" timeOffset="123814.209">27862 6090 5217 0,'0'0'1576'0,"0"0"40"15,0 0 529-15,0 0-537 0,0 0-648 16,0 0-312-16,166-24-351 0,-97 10-193 16,13 6-104-16,32-6-417 15,-35 4-1031-15,-7 6-2697 0</inkml:trace>
  <inkml:trace contextRef="#ctx0" brushRef="#br0" timeOffset="125918.021">14869 4626 6489 0,'0'0'1992'0,"0"0"-1160"0,0 0 257 16,0 0-641-16,0 0-320 0,0 0-128 31,0 0 0-31,0 55 0 16,9-13 152-16,-9 18 128 15,12 14 56-15,-12 5-120 0,0 8-8 16,0 6-88-16,0-5-72 16,0-4-48-16,0-10 8 0,0-4-8 31,0-14 8-31,0-10 0 31,-12-13-8-31,12-15 0 16,0-4 0-16,0-14-48 0,0 0 40 15,-9 0 8-15,9 0 56 16,-12-10 72-16,0-9 0 0,-16-8 24 16,19-1 80-1,-12 1 16 1,9 3 344-16,-3 6-135 0,15 8-1 16,0 6-160-16,0 4-120 0,0 0-128 15,0 0-48-15,0 0-216 16,0 9 16-16,0 18 144 0,27 6 32 0,-15 9 16 15,6 4 0-15,-3 0 8 16,10-3 0-16,-13-2 0 16,-3-9 0-16,3 2 0 0,0-17 0 15,-12-7-8-15,9-2 8 16,-9-8-64 0,0 0 64-16,0 0 40 15,15-8 192-15,9-19 88 16,-12-16-160-16,21-12-160 0,1-15-200 15,14-32-312-15,0 19-761 32,-15 8-1871-32</inkml:trace>
  <inkml:trace contextRef="#ctx0" brushRef="#br0" timeOffset="128747.678">29516 5908 1744 0,'0'0'5673'15,"0"0"-5033"-15,0 0-344 16,0 0 224-16,0 0 97 0,0 0-257 15,0 0-168-15,0 0-96 32,0 0 344-32,0 0 24 0,0 0-112 15,0 0-40-15,0 0 48 16,0 0-16-16,0 0-104 16,0 0-24-16,0 0-48 0,0 0 88 15,0 0-48-15,12 0-128 31,12 0 96-31,9 0 48 0,3-3 57 16,10-7-145-16,11-5 32 0,3 7-64 16,22-11-96-1,-13 5 8 1,1-5-8-16,-1 1-8 0,-12 9-112 16,-23-5-232-1,5 9-225 1,-30 0-503-16,3 2-856 0,-12 3-1281 15</inkml:trace>
  <inkml:trace contextRef="#ctx0" brushRef="#br0" timeOffset="129065.64">29537 6011 2776 0,'0'0'7562'31,"0"0"-6658"-31,0 0-272 16,27 0 120-16,3-5-312 0,22-3-88 15,5-6 32-15,12 4-135 16,13-8 159-16,11 3-88 0,1-2-40 0,-4-2-168 16,-8 5-112-16,-10 3-104 15,-14 3-576-15,-25 3-977 16,-9 1-2480-16</inkml:trace>
  <inkml:trace contextRef="#ctx0" brushRef="#br0" timeOffset="129842.993">29470 6479 9025 0,'0'0'1889'0,"0"4"-1489"0,0 5-400 16,0 7-64-16,0 6 64 31,0 10 104-31,0 6-32 16,0-2 0-16,0 2 64 0,0-11 48 16,0 1-56-16,10-9-120 0,-10-14-8 15,12-1 56-15,-12-4 72 31,12 0 152-31,0-9 224 16,9-15-192-16,6-8-184 0,-6-5-128 31,3 0 0-31,-3 9-16 16,-5 6 16-16,-7 7 72 0,-9 5 144 16,12 10-88-16,-12 0-128 15,0 0-192-15,12 0-24 16,-3 19 152-16,18 0-24 0,-18 0 88 15,12-1 0-15,-6-5 8 16,-3-8 0-16,0-5 56 0,10 0 72 16,-10-5 320-16,9-18-183 0,-6-4-185 15,-3-11-88-15,0 3-329 16,-3-9-359-16,0 3-216 0,-9 0-256 16,0 4-649-16,0 14-447 15,0 4-2217-15</inkml:trace>
  <inkml:trace contextRef="#ctx0" brushRef="#br0" timeOffset="130429.134">30047 6401 10386 0,'0'0'1592'16,"0"0"-1192"-16,0 0-392 0,0 0 48 15,0 0 8-15,0 0 48 16,0 129-40-16,-6-97 8 16,6 1-64-16,0-10 0 0,0 1 48 31,0-11-64-31,-12-8 0 31,12-5 80-31,0 0 24 0,0 0 176 31,0-5 328-31,0-19-375 0,0-7-209 16,0-11-24-16,0 0 0 16,12-5-80-16,9 1 80 0,3 10-8 15,12 3 0-15,-2 5-89 16,2 14 41-16,-15 5 40 0,15 4 16 16,-27 5-88-1,6 0-312-15,-3 5-8 16,-12 9-24-16,0 5 24 15,0-1 24-15,0 5 176 0,-36-4 96 47,0-1 64-47,3-3-48 16,-6-7 8-16,5 2 88 0,13-6 72 16,9 1 160-16,0-5 64 15,12 0-80-15,0 0 8 0,0 5-144 16,0-2-80-16,24 7 112 15,-12 5 160-15,12-2-16 0,10 6-48 16,2-5-24-16,9 4-40 16,3-3-144-16,-2 2-304 15,-10-7-888-15,-3-2-2073 0</inkml:trace>
  <inkml:trace contextRef="#ctx0" brushRef="#br0" timeOffset="132422.803">29818 5974 2736 0,'0'0'4681'15,"0"0"-4313"-15,0 0-160 0,0 0 464 16,-130-23-104-16,97 18-127 16,-13-9-217-16,1 6-8 15,-3-11 528-15,2 0-208 16,-5-4-152-16,-3-5 16 15,-3-5 8-15,-4 0-128 16,4-8 16-16,-1 0 16 0,1-6-88 16,9 1 40-16,3-5-15 15,8 4 23-15,16-3 8 16,-3-1-24-16,12-5-104 0,0 0-72 31,0-4-8-31,12-5-64 0,-15 1 56 16,15-1-64-16,0 0 0 15,0 0-40-15,0 5 32 16,15-1-64-16,9 6 64 0,12 4-80 31,-3 5 40-31,10 4-40 16,17 0 40-16,-3 10 48 0,16 3 0 16,-16 1-8-16,16 10 8 15,-7 4 0-15,6 0-8 16,-2 6 0-16,-4 8 8 0,7 0-24 15,-4 0 16-15,1 0 0 0,2 14 0 16,-3 4-8-16,1 4 16 16,-1-2-8-1,-14 12 8-15,8-5-72 16,-18 6 8-16,13 4 56 16,-22 5-136-16,9 5 8 0,-9-1 24 15,-12 5-16 1,10 0 16-16,-10 4-9 15,-12-4-39 1,9 5 8-16,-9-6-24 16,-12 6 32-16,0-5 16 15,0 0 128-15,0 1 0 16,0-6-48-16,-12 4 32 0,-9-3 16 16,9-1 0-16,-12 0 16 0,-10 1 32 15,-5 4 40-15,-3-5 56 47,-9 1-64-47,-7-1 0 16,4 0 48-16,6-5-56 0,-10-8 32 15,7 0 25-15,9-11 15 16,-7-3 32-16,4-9-64 0,12 4 8 47,-6-14-16-47,6 5 24 15,11-5-80-15,-2 0 24 0,0 0-64 16,12 0 0-16,3 0-8 0,9 0-88 16,-12 0-664-16,12 0-1217 15,-15 0-3624-15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8:28.0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12587 5214 7209 0,'0'0'1376'0,"0"0"-1136"15,0 0-240-15,0 0 408 16,0 0 305-16,0 0-273 0,36 0-288 16,-3 0 48-16,-8 0 216 31,11-5 64-31,-6 0-216 0,6 2-88 16,-12 3-40-16,9-5-8 15,7 5 80-15,5-5 72 16,0 5-56-16,16-5-40 0,-4 1 96 15,12-2 48 1,13 2-47-16,11 0-25 16,1-1-64-16,9 0-112 0,-13 5-72 15,4 0 0-15,14 0-8 16,-14 0 8-16,-4 0 0 16,16-4 40-16,-12 4-40 0,8-5-8 15,-8 0-8-15,11 2 8 0,-2-3 0 16,-6 1 0-1,5 0-8 1,-8-4 0-16,-1 9 0 0,-11-4 8 16,-1-1-8-16,-2 1 8 15,5 4 0-15,-17-6 0 0,17 3 8 32,-17-7 0-32,-7 5-8 0,12 1 8 15,-14-6-8-15,-1 7 0 16,-9 3 0-16,-2-5 8 15,-1-1-8-15,3 1 8 0,-5 5 8 16,8-3-8-16,-9-3 48 16,15 2-56-16,-5 0 8 0,-10 4 104 31,9-6 16-31,-17 2 24 31,14 0 32-31,-15 4-16 16,15-5-40-16,-14 0-48 0,26 5 0 15,-15-4 32-15,0-1-8 32,16 5 24-17,-4-5 0-15,-3 5 24 0,-2 0-48 16,5 0 48-16,0-5 96 16,1 5 48-16,14-3 8 15,-14-7-32-15,8 1-48 0,6 4 40 0,-2-3 8 16,-10 2 25-16,-2 2-57 15,-1-1-32-15,-9 5 0 0,-3 0-24 16,-11 0-24-16,-1-5-8 16,6 5 16-16,-21 0 40 15,21-5 8-15,-17 5 72 0,-10 0-16 16,9 0-56-16,-6-3-24 16,9 3-48-16,-24 0-24 0,12 0-48 15,-12 0-64-15,6 0 0 16,-6 0-8-16,0 0-8 0,0 0-528 15,0 0-888-15,-6 0-1049 16,-6 8-1840-16,-27 6-3216 0</inkml:trace>
  <inkml:trace contextRef="#ctx0" brushRef="#br0" timeOffset="9717.416">13981 6224 4016 0,'0'0'1641'0,"0"0"-345"0,0 0 112 0,0 0-55 15,0 0-201 17,0 0-248-17,0 0-232 1,0 0-168-16,0-27-64 15,0 21-96-15,15 6-128 0,7-4-95 16,14 0-41-16,21-7 24 16,37 8 24-16,32-7 72 0,34 1-72 15,31-1-32-15,-41 7 0 16,-32-7-96-16,-48 10 0 16,-13-5-120-16,12 5-248 0,-8 0-321 15,8 0-479-15,-24-4-888 0,-8 4-1009 16,-37 0-1504-16</inkml:trace>
  <inkml:trace contextRef="#ctx0" brushRef="#br0" timeOffset="10052.082">14018 6414 6433 0,'0'0'1888'16,"0"0"-671"-16,0 0 151 0,0 0 80 15,0 0-152-15,-13 0-655 16,13 0-409-16,0 0-136 16,34 0 56-16,23-4 168 0,76-5 240 15,30-5 48-15,45-5-48 16,0 1-40-16,-21-2-80 0,-24 12-144 15,-33-6-144 1,-39 9-104-16,-31 0-48 16,-18 5-112-16,-2 0-456 15,-7-5-432-15,-9 5-408 0,-24 0-561 16,-12 0-623-16,-24-4-3474 16</inkml:trace>
  <inkml:trace contextRef="#ctx0" brushRef="#br0" timeOffset="26316.15">9913 11297 3752 0,'0'0'945'0,"0"0"-585"0,0 0 272 16,0 0 224-16,0 0-32 16,0 0-376-16,0 0-184 0,0 0 224 15,0 0 160 1,0 0-111 0,0 0-153-16,0 0-72 0,0 0-72 0,0 0-8 15,0 0 48-15,9 0 48 16,0 0 64-1,18 0-128-15,-3 0-16 0,-3 0-8 0,16-4-48 32,-13 4-80-32,9 0-96 15,3 0 64 1,-3 0-8-16,16 0-8 16,-4 0 8-16,3 0 0 15,-6 0-16-15,19 0 112 0,-1 0-56 16,-2 0-96-16,-1 0-8 15,9 0 8-15,7 0 40 0,-1 0-56 16,-14 0 48-16,8 4-48 16,6-4 0-16,-2 0 0 15,-13 0 0-15,13 0-8 0,2 0 8 16,-15 0 0-16,-2 0 0 31,5 0 0-31,-12 0 0 0,-5 0-8 16,8 0 8-16,-6 0 0 31,-9 0 0-31,-2 0 0 0,14 6 0 16,-27-2-8-16,27 1 0 0,-15 0 8 15,4-5 0-15,8 5 0 16,-9-5 8-16,6 0-8 0,-2 0 8 16,-4 0 0-16,6 0-8 15,-3 0 0-15,-5 0 0 0,2 0 8 16,-3 0-8-16,3 0 8 15,-6 0-8 1,7 0 8-16,-1 0 0 16,0 0-8-16,6 0 0 0,-2 0 8 15,-4 0 96-15,9 0-23 16,0 0-81-16,1 0 8 0,2 0 40 16,-3 0-8-16,3 0-32 15,-11 0-8-15,8 0 8 0,-9 0-8 31,-15 0 8-31,15 0 64 16,1 0-24-16,-16 0-40 16,15 0 72-16,-3 0 24 0,16 0-8 15,-16 0-8-15,12 0 24 32,3 0-32-32,1 0 24 15,-16 0 16-15,15 0 8 0,-18 0-16 16,22 0-24-16,-19 0 16 15,15 0-8-15,-15 0 16 0,13 0 16 0,-13 0 8 16,18 0-32 0,-18-5-32-16,16 5 24 15,-16 0 0 1,3 0 8-16,-3 0 8 0,0 0 40 16,4 0 24-1,11 0 0 1,-18 0-48-16,21-5-32 0,-8 0-24 15,8 5-24-15,-18 0 40 0,15 0 48 16,-2 0 0-16,-13 0-16 16,15 0-16-16,-6 0-16 0,-2 0-32 15,5 0 40-15,3 0 0 16,-15 0 56-16,16 0 40 0,-16 0 57 31,15 0-9-31,-18 0-16 16,10 0-56-16,-19-4 40 0,3 4-24 15,0-6-24-15,-12 6-16 16,0 0 0-16,-12 0-64 0,0 0 8 16,0 0-88-16,0 0 0 31,0 0-640-31,-12 0-801 16,-15 0-1103-16,6 0-2353 0</inkml:trace>
  <inkml:trace contextRef="#ctx0" brushRef="#br0" timeOffset="44416.747">16067 14607 4424 0,'0'0'1561'0,"0"0"-1321"15,0 0 192-15,0 0 88 31,0 0 192-31,-36-6-224 0,21 3-280 0,15 3 152 16,-19 0 137-16,-5 0-9 16,0 0-152-16,-9 0-32 15,-18 0-96 1,8 0 88-16,-5 3-16 16,-9 3-8-16,-4 3-88 0,-5 1 0 15,-3-2-80-15,-7 1 40 0,1 1-40 16,2-1-24-16,-8 1 0 15,-1-2-8-15,1 2-64 0,-4-5 96 16,7 4-32-16,-4-5 8 31,13 1 16-31,-13 4-16 0,-8-4-64 16,8 4-8-16,-2-5-8 16,5 7 0-16,-2-11 0 0,-4 4-48 15,16 1 32-15,0-1 16 16,-1 0-56-16,1-4 40 31,-1 0 16-31,-2 0-8 0,5 5 8 16,-14-5-8-16,-1 6 8 15,1-6 0-15,-1 0 0 0,-2 0 8 16,18 0 0-16,-19 0 0 16,-5-11 0-16,8 11 8 15,-15-8-16-15,4 3 8 0,14 5 0 16,-2-4-8-1,-1-1 8 1,13-5-8 0,12 1 8-16,-1 4 56 0,7-4-56 15,-6 0-8-15,2 0 0 16,-5 4 0-16,-9-5-8 16,-1 6-200-16,-11 0-64 0,23-1 272 15,-11 0 80-15,9 1-16 0,2-1-64 16,1-5 16-16,6 1 88 0,8 1 104 15,7-7-56-15,3 2 0 32,-6-2 24-32,5-2 8 15,13-2-32-15,-3-6-24 0,3-2 17 16,9 0-145-16,0-6-56 16,0 0 56-16,-3-8 16 0,15 0-8 15,-9-2 104-15,9-7-96 31,0 3-8-31,0-3 0 0,0-2 40 16,0-3-48-16,24 4 0 16,0-10-8-16,-6 1 8 15,9 0-8-15,6 9 8 0,1 0-8 16,5 5 0-16,18 0 8 31,-2 3 0-31,29-3 112 0,-2 0-104 16,11-4 88-16,34 3-16 0,15-9-16 15,18 6-56-15,6 3 0 16,-6 9 0-16,-18 16 48 0,-4 3-48 16,1 6 8-1,3-2-16 1,-3 5 8-16,24 3-8 0,-3 1 0 16,6 1 64-16,-6 1-64 15,-18 4 8 1,-4 0 8-16,1 0-16 15,-21 0 8-15,9 9-8 0,-13 4 0 32,19 7-8-32,-30-12 8 15,-10 7 8-15,-26-1 0 0,5-5-8 16,1 10 0-16,8 0-8 16,1 3 0-16,-7 6-48 0,-15-4 56 15,13 4-8-15,-28-2 0 16,3 2 0-16,-2 0 0 0,2 1 0 15,-15-7 0-15,3 6 8 32,-5 1 0-32,5-7 0 15,-12 6 8-15,0-1 40 0,0-3 8 16,-12 4-48-16,13-1 56 16,-19 1 16-16,9 4-32 0,9-3-40 15,-12-1 56-15,-3-1-56 16,6-4 8-16,-6 6-8 15,0-11 48-15,6 10-48 0,-3-6 40 0,-12 2-40 16,12-2 40-16,-12 3 24 16,0-3-16-16,0-3-40 15,0 4 120 1,0 5 32-16,0-6-64 16,-12 1 40-16,0 6 40 0,-3-1 80 15,-3-1 8-15,-6 6-48 16,0-5-8-1,-3 4-64-15,8 1-72 16,-5-1 8-16,0 5-8 0,0-8-8 16,0 3 64-16,-12-4 32 15,18-6 56-15,-7 6 24 0,-11-4 0 16,0-2-31-16,3 2 55 31,6-2-80-31,-7-3-40 0,1 5-32 16,0-6-72-16,-3-4 0 15,3 0 0-15,-7 0 24 16,-2 0 8-16,-9-5 32 0,9 0 112 16,-16-5 48-16,7 7-8 31,9-8-16-31,-19 2-56 0,13-5-48 16,15 0-24-16,0 0-32 15,-4 0-24-15,16 0-8 16,-3 0 32-16,12 0-40 0,-3-8-40 15,6-3-8-15,9 7-104 16,0 0-264 0,0-1-336-16,0 1-448 0,9-11-609 15,18 6-831-15,-15-10-3674 16</inkml:trace>
  <inkml:trace contextRef="#ctx0" brushRef="#br0" timeOffset="45490.585">26688 15715 7297 0,'0'0'1736'15,"0"0"-231"-15,0 0 343 16,0 0-416-16,0 0-799 0,24 0-329 15,12 0 152-15,9 0 416 16,25 0-32-16,23 0-272 16,46-11-104-16,12 8-8 0,-9-3-87 15,-30 2-169-15,-28 4-136 16,-51-4-64-16,16 4-320 0,-13 0-321 16,9 0-599-16,-33 0-472 15,-3 0 39 1,-9 0-143-1,-9 8-793-15,-60 16 761 0,11-6-208 0,-2 6-937 16</inkml:trace>
  <inkml:trace contextRef="#ctx0" brushRef="#br0" timeOffset="45766.021">26712 15960 4640 0,'0'0'1913'0,"0"0"-481"0,0 0 785 16,0 0-337-1,0 0-416-15,0 0-351 0,0 0-121 0,0 0-232 32,0 0-88-32,-12 8 160 15,90-8 145-15,43-13-193 16,54-1-208-16,21 0-128 0,-9 1-152 16,-12-7-152-16,-48 12-72 0,-33 3-24 15,-28 0-48-15,-27 1-392 31,7-1-168-31,-13 5-752 16,-33-5-769-16,0 0-7 0,-9 2-1993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9T06:59:22.1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27433 16794 7905 0,'0'0'1392'0,"0"0"-1135"16,0 0 751-16,0 0 184 16,0 0-424-16,0 0-392 0,184-14-112 15,-111 10-64-15,5-5 24 31,7-2-96-31,-4 3-128 0,-11-6-8 16,-4 4-192-16,-9 2-392 0,-17-2-248 16,-4 0-808-16,-27 5-1001 15,-9-3-680-15</inkml:trace>
  <inkml:trace contextRef="#ctx0" brushRef="#br0" timeOffset="484.111">27617 16577 5153 0,'0'0'1344'0,"0"0"-968"0,0 0 248 16,0 0-24-16,0 0-424 15,0 0-104 1,0 0 136-16,0 0 344 15,0 0 17-15,-78 106-105 0,39-83 8 16,5 5-64-16,1-6 56 16,6 2-112-16,-3-6-40 0,18-4 24 15,-3 1 0 1,6-12-56-16,9 2-64 16,0 0-56-16,0 0-32 15,36-1 208-15,9 10 209 0,13-4-177 16,20-1-368-16,6 0-136 15,22 1-745-15,-12-6-967 0,-25 0-3681 16</inkml:trace>
  <inkml:trace contextRef="#ctx0" brushRef="#br0" timeOffset="4203.813">11389 15074 4761 0,'0'0'1176'0,"0"0"-568"16,0 0 248-16,0 0-264 0,0-27-248 15,12 12-120-15,0 12-64 32,0-12 248-32,9 6 17 0,-9 1-41 15,0 3-80-15,9 0-8 16,7-1 8-16,-22 3-168 0,18 3-32 15,15 0-96-15,-6 0-8 16,3 14-32-16,-2-1-16 31,-10 11 48-31,12-1-72 0,-27 4-56 16,3-3-8-16,0 7 16 16,-12-2 72-16,0-1 48 0,-12-1 0 15,-9 0 56-15,-15-2 72 16,-10-6-24-1,-2-11 24-15,3-3 112 16,9-5 112-16,-13-5 8 0,16-19-16 16,0 1-16-16,-3-9 32 15,12-1-24-15,15-3 48 0,9-2-312 16,0 6-72-16,9-4-80 0,27 3-80 31,21 1-160-31,34 4-528 16,-19 9-1000-16,7 9-2265 0</inkml:trace>
  <inkml:trace contextRef="#ctx0" brushRef="#br0" timeOffset="5759.236">13076 16150 5977 0,'0'0'2496'15,"0"0"-1784"-15,0 0 265 16,0 0-41-16,0 0-552 0,0 9-376 16,0 14 72-16,12 9 128 31,0 6 176-31,-12 3-72 0,9 2-160 15,-9-2-8-15,12 0-8 16,-12-3-56-16,12-16 0 16,-12 2-64-16,0-16-8 0,9-2-8 15,-9-6 0-15,0 0 48 32,15 0 88-32,10-24 192 0,-13-3-48 15,9-11-119-15,3 2-73 0,-3 3-88 16,3 6 0 15,-15 8 0-31,6 10 0 0,9 4-129 0,-12 5-71 16,1 5-8-16,8 17 120 15,-9 2 88-15,9 4-72 16,-6-6 64 0,6 3-8-16,-9-12 16 0,-12-8-8 15,9-1 8-15,-9-4 0 16,15-4 312-16,-15-20 121 0,0-17-305 15,0 0-120-15,0-7-8 16,0 3-216-16,0 2 111 0,12 7-175 16,-12 7-240-16,12 12-552 15,1 3-1504-15,-4 4-2113 0</inkml:trace>
  <inkml:trace contextRef="#ctx0" brushRef="#br0" timeOffset="6300.387">13658 16140 6241 0,'0'0'2864'16,"0"0"-1959"-16,0 0 47 15,0 0-184-15,0 0-352 0,0 0-40 32,0 0-88-32,12 112 0 15,-12-76 96-15,10-4-184 16,2-3-48-16,-12-1-80 0,12-6-72 0,-12-12 8 15,0-1 8 1,0-9-8 0,0 0 145-16,0 0 39 0,0-9 8 15,0-19-200-15,0-8-152 16,9-11-8-16,-9-4-81 16,15-5 9-16,-6 11 72 0,18 6-8 0,-21 7-40 31,9 10 24-31,-3 13 80 15,0 4 40-15,0 5-48 16,-3 0-112 0,-9 0-56-16,0 14 0 15,0-1 96-15,0 10 24 0,0 0 88 16,-21 0 64-16,-18-4 0 16,21 0 0-16,-21-6 8 15,18-3 0-15,9-6 168 0,2 6 64 16,-2-6 0-16,12-4-104 15,0 5-24-15,0 0 0 0,12 4 184 16,10 1 112-16,14 4-72 31,0-1 112-31,9 5-55 16,-8-3-161-16,5 2-120 0,6-1-104 16,-12-3-264-16,-3 2-969 15,-8-12-1999-15,-1-3-6442 0</inkml:trace>
  <inkml:trace contextRef="#ctx0" brushRef="#br0" timeOffset="9887.698">15774 6317 416 0,'0'0'4769'15,"0"0"-4177"-15,0 0 0 16,163-51 56-16,-90 36-144 0,8 7 88 31,-6-2-304-31,10 6-56 16,-4 4-56-16,13 0 8 15,-12 0 48-15,-13 19-47 0,12-1-153 16,-8 9-32-16,-7 6-8 16,7 4 0-16,-4 5-281 0,-24 4-63 15,4-5-112-15,-28 10 96 16,3-4 88-16,-12-1 120 0,-12 0 0 31,-12-4 24-31,-12 0 136 0,-9 0 208 16,-25-1 192-16,-17-3 88 15,-1-2 64-15,-5-3-39 0,-37-9 231 16,-33-11-168-16,-12-13-160 16,-27-9 112-16,54-23 88 15,28-6 104-15,41 2-80 16,19-1-127 0,3-15 175-16,-13-13-96 0,10-31-208 15,27 3-152-15,21-5-136 0,0 11-96 16,33 21 0-16,12 1-104 15,16 18 24 1,8 20-192-16,10 22-152 16,14 5-160-16,16 37-257 15,6 62-535-15,-13-12-1664 0,-17-3-3794 16</inkml:trace>
  <inkml:trace contextRef="#ctx0" brushRef="#br0" timeOffset="11337.157">20860 6530 3608 0,'0'0'1513'15,"0"0"-961"-15,0 0 408 16,0 0 48-16,0 0 448 0,-15-79-439 15,15 57-625-15,15 3 16 16,-3-1 112-16,0-2-112 0,6 4-128 16,21-2-152-16,-3 2 16 31,10 4-64-31,11-5 8 0,25 6 64 16,-1 4-104-16,25 3-48 15,32 6 8-15,-20 0-8 0,-6 10 8 31,-3 13-8-31,-43 1-288 16,18 13-200-16,10 0-248 31,-28 10 16-31,-17-2-192 0,-13-3 327 16,-24 10 161-16,-12-2 168 16,-12 1 224-16,-33 0 32 0,-16-5 168 15,-20 1 128-15,-22-6-24 0,-48-8 145 16,-48-20-81-16,-21-13-64 15,5-18 24-15,46-29-24 0,37 1 168 16,38 5 184-16,28-1 64 16,17 0-280-16,16-8-128 0,12-11 48 15,9-9-48-15,33-3-280 16,61-1-8-16,56-1-80 16,47 11-104-16,26 22-88 15,-3 27-360-15,-42 15 32 16,-48 43-16-1,-37 7-1409-15,-35-4-2111 0</inkml:trace>
  <inkml:trace contextRef="#ctx0" brushRef="#br0" timeOffset="13016.38">20045 16066 4064 0,'0'0'1265'16,"0"0"-81"-16,0 0 656 31,0 0-231-31,0 0-449 0,0 0-392 16,0 0-312-16,0 0-168 31,0 5-80-31,0 9-144 0,12 13 200 15,-3 11 120-15,18 3-104 0,-18 11-71 16,12-7-121-16,-6 3-80 16,10-7 88-16,-4-9-96 15,-9-9 0-15,0-13-8 0,-3-6-152 16,6-4 160-16,-3-9 128 0,0-24 272 16,-3-7-216-16,0-7-64 0,18-5-56 31,-27 6-64-31,12 13 48 47,-12 11 0-47,0 12 96 15,12 10-144-15,-2 0-344 0,2 24 40 16,0 4 304-16,21 13 0 0,-6-3 0 16,-21-3 0-16,21-6-120 15,-15-11 40-15,0-8 8 16,-3-10 72-16,-9-6 80 0,0-16 312 15,16-20-240-15,-16-8-120 16,0-7-32-16,0 3-104 0,0 2-168 16,0 11-64-16,0 3-241 15,0 16-559-15,9 7-1616 16,3 10-2890-16</inkml:trace>
  <inkml:trace contextRef="#ctx0" brushRef="#br0" timeOffset="13472.945">20661 16094 5873 0,'0'0'4513'16,"0"0"-3985"-16,0 0-80 0,0 0 352 15,0 0-96-15,0 0-184 16,48 106-272-16,-24-78-176 0,-15 1-16 16,0-7 16-1,6-3-72-15,-3-5 64 16,-12-9-56-16,0-5-8 15,0 0 145-15,0-5 127 0,0-19-112 16,0-12-160-16,0-6-32 16,0-9-112-16,0-1-64 0,0 2 15 15,9 8-39-15,6 10-72 32,6 9-56-32,1 9 224 0,5 4 40 15,-15 10-40-15,0 0-184 16,-6 10-40-16,-6 12-208 0,0 6 136 15,-18 1 240-15,-6-1 176 32,-25-2 16-32,4 2 0 15,12-9 0-15,-6-5 136 0,18 0 192 16,21-4-24-16,0-6-32 16,0 6 72-16,21-6 352 0,27 10-88 15,12-10 9-15,10 6-161 16,-1-6-232-1,1 1-224-15,23 0-384 16,-26-1-1025-16,-7-4-2984 0</inkml:trace>
  <inkml:trace contextRef="#ctx0" brushRef="#br0" timeOffset="14368.35">24735 16025 8193 0,'0'0'4353'0,"0"0"-4241"16,0 0-112-16,0 0 0 0,0 0 16 15,21 106 264-15,3-51-136 47,-12-3-64-47,13-2-56 16,-13 1 32-16,-3-13-8 0,3-11-40 15,-12-7-8-15,9-12 0 16,-9-8-72-16,15 0 72 31,-15-18 360-31,12-15-184 0,0-3-80 0,0-2-40 16,-3 1 0-16,3 10 241 15,0 12-81-15,-3 6 32 0,6 9-248 16,-15 0-112-16,25 5-80 16,-7 18 192-16,9 0 0 15,6 5-8-15,-21-6-64 0,9-6 16 16,-6-7 40-16,-3-9 8 0,0 0 8 16,-12-14 264-16,13-14-64 0,-13-10-200 15,0-3-8-15,0-5 8 16,0-1 0-16,-13 5-56 15,13 6-144 1,-12 8-184 0,12 15-705-16,0 2-1655 0,0 11-3874 0</inkml:trace>
  <inkml:trace contextRef="#ctx0" brushRef="#br0" timeOffset="14859.551">25254 16099 11226 0,'0'0'1872'31,"0"0"-1376"-31,0 0 17 16,0 0-225-16,0 0-112 0,0 0 0 16,51 101-72-16,-45-68-32 15,10-1-56-15,-4-9-16 0,-12-4 0 0,0-9-152 16,0-2-64-16,0-8 88 15,0 0 128 1,-12-8 0-16,-4-16-8 0,-2-9-120 16,3-8-16-1,15-10-41-15,0 1-31 16,0-2 104-16,0 11-16 0,15 3-120 16,19 16 64-16,-10 3 88 0,12 9-40 15,-15 10-40-15,0 0-24 16,-6 0-88-1,-15 19-144-15,0-1 16 16,0 5 144-16,-24 6 256 0,-9 3 16 16,-15-4 80-16,2-6-8 15,7 2 232-15,18-9 248 16,9-7-104-16,12-3-56 0,0 4-32 16,24-4 112-16,9 4 145 31,28 0-81-31,8 0-336 0,13 1-200 31,23-10-328-31,-26 0-1177 16,5 0-3808-16</inkml:trace>
  <inkml:trace contextRef="#ctx0" brushRef="#br0" timeOffset="16235.46">26000 6229 8017 0,'0'0'488'16,"0"0"-328"-16,0 0 336 15,166-92 89-15,-85 64 71 0,1 9-200 16,23 5-240-16,10 4 32 16,-9 10 56-16,-4 0-88 0,13 0-64 31,-6 14-80-31,-10 10-72 16,10 9-80-16,-16 2-24 15,-26 17-152-15,-10 3-176 0,-6 2 168 16,-29 3-96-16,-22 0 184 0,0 5 104 31,-37-1 72-31,-5-3 0 16,-18-1 184-16,-34-5 16 15,-12 5-8-15,-44-8-40 0,-35-11-72 16,-14-16-32-16,-9-25 32 16,18-19 64-16,39-28 144 0,27-5 0 31,31 2 200-31,23 3 96 0,31-8-200 15,-3-29-160 1,18-4-152-16,12-13 32 0,12 3-104 0,60 16-48 16,30-12 40-1,61 16 8 1,46 18 48-16,26 22 8 16,-12 38 201-16,-60 13 15 15,-48 20-72-15,-31 5-200 16,-15 3-64-16,-2 15-24 15,-4 4-304-15,-18 10-329 0,-33 27-423 16,0-22-944-16,-12-15-2025 16</inkml:trace>
  <inkml:trace contextRef="#ctx0" brushRef="#br0" timeOffset="27385.048">24605 15872 6177 0,'0'-18'1352'0,"0"-6"-1008"16,0-4 480-16,24-4-95 0,-12-1-209 15,22 5-256-15,-1 0-112 16,15 5 80-16,13 6 56 16,-4-2-32-1,21 10-80-15,7 4-40 0,8 5-136 16,10 8 16-16,3 20-16 15,11 15-88-15,-14 12 88 0,3 10-152 16,-1 14-24-16,-26 8 40 16,-7 19-32-1,-27-7 160-15,-20 2-112 16,-25 1 120-16,-25-13 8 16,-20 7 40-16,-27-6-32 0,-31-3 64 15,-36-3 152-15,-48-15 112 16,-21-24 120-16,-3-39-136 0,2-20 160 31,7-51-208-31,33-27-104 16,27-20-64-16,28-22 184 15,29-19 265-15,64-14-97 0,21-4-392 16,36 4-72-16,58 23-48 16,32 24-112-16,25 27 32 0,34 28-72 15,14 27 47 1,12 29 57-16,6 9 88 15,-5 52-72 1,-37 8 32-16,-70 5-384 0,-26 46-728 16,-31-23-1496-1,-24-5-2154-15</inkml:trace>
  <inkml:trace contextRef="#ctx0" brushRef="#br0" timeOffset="33446.732">26618 16047 520 0,'0'6'5593'0,"-21"-2"-4897"16,9 5-552-16,-12 10 24 16,12 8-48-16,-24 11 48 15,3-2-40-15,-4 6-40 16,4 0-16-16,-18 5-72 16,21-11 0-16,2-3-504 0,7-10-480 31,0-8-937-31</inkml:trace>
  <inkml:trace contextRef="#ctx0" brushRef="#br0" timeOffset="33635.015">26688 16159 5641 0,'0'0'1064'16,"0"0"-800"-16,0 0 352 15,0 0-88-15,-127 111-304 0,91-74-216 16,3 5-8-16,-16-5-440 16,16 1-248-16,-3-2-312 0,3-12-184 15,9-10-825-15</inkml:trace>
  <inkml:trace contextRef="#ctx0" brushRef="#br0" timeOffset="33836.401">26627 16336 3328 0,'0'0'1561'0,"0"0"-985"16,0 0 520-16,0 0-192 16,-160 124-376-1,112-92-328-15,15 6-128 0,0-11-72 0,9 1-80 16,12-14-632-16,-4-1-928 15,16-13-1033-15</inkml:trace>
  <inkml:trace contextRef="#ctx0" brushRef="#br0" timeOffset="34036.307">26667 16442 4336 0,'0'0'1617'0,"0"0"-913"16,0 0 416-16,0 0-216 0,-106 110-304 31,70-77-319-31,15-6-185 31,-3 6-96-31,-4-6-449 16,19-8-575-16,0-9-568 0,9-5-569 16,0-5-2055-16</inkml:trace>
  <inkml:trace contextRef="#ctx0" brushRef="#br0" timeOffset="34183.26">26712 16566 4296 0,'0'0'2089'16,"0"0"-1489"-16,0 0 200 15,0 0-72-15,0 0-360 16,0 0-216-16,-142 117-152 16,121-94-232-16,-3 0-672 15,12-4-888-15,3-11-1185 16</inkml:trace>
  <inkml:trace contextRef="#ctx0" brushRef="#br0" timeOffset="34337.821">26748 16669 5721 0,'0'0'1272'0,"0"0"-632"15,0 0 280-15,0 0-408 0,0 0-512 31,-142 125-152-31,121-107-2032 0</inkml:trace>
  <inkml:trace contextRef="#ctx0" brushRef="#br0" timeOffset="43290.814">23268 17285 5153 0,'0'0'1984'0,"0"0"-1464"15,0 0 64 1,0 0 512-16,0 0-135 15,0 0-401-15,-45 0-256 0,21 0 240 16,0 0 96-16,-10 0-232 16,-2 0-192-16,-21 0 88 0,-3 0-56 15,-13 0-48 1,-5 0-64 0,-28 9 49-16,-33 0 15 0,-24 1-72 15,0-1-32-15,12-4-24 0,12 0 56 31,34-5-32-31,23 0-32 16,25 0-64-16,9 0 16 0,2 0 56 16,13 0 144-16,-15 0-216 15,24 0-48-15,3 0-24 0,9-5-184 16,12 5-288-16,0 0-513 16,0 0-815-16,0 0-1089 0,0 0-1696 15</inkml:trace>
  <inkml:trace contextRef="#ctx0" brushRef="#br0" timeOffset="43741.266">21943 17090 8161 0,'0'0'1168'0,"0"0"-1055"0,0 0 303 16,0 0 152-16,0 4-288 16,-24 6-176-16,12 8-48 0,-24 1 408 15,0 5 152-15,-10-1-64 16,-2 4-144-16,-9-3-16 0,-4 3-56 31,19-4-16-31,-15 1 9 16,20-10 55-16,13 4 16 15,3-9-96-15,9 1-128 0,12-10-40 16,0 0 16-16,0 0-40 0,0 4 16 16,0 1 0-16,12 4 64 31,0 1 296-31,6 9-56 15,34 3-48-15,-10 2-72 0,30-7-56 16,7 8-120-16,17-7-136 16,43 0-304-16,-9-13-1312 0,-36-5-2745 0</inkml:trace>
  <inkml:trace contextRef="#ctx0" brushRef="#br0" timeOffset="46539.278">11365 12438 6793 0,'0'0'1368'15,"0"0"-39"-15,0 0 119 16,0 0-368-16,0 0-240 0,0 0-400 15,0 0-208-15,0 0 88 32,9 0 65-32,18 0 95 0,-3 0 32 15,21-5 8-15,4 5-24 16,20-8-32-16,12-2-16 16,1 0-128-16,-1 2-16 0,10-2-48 0,-13-5-112 15,7 2-72 1,-13 4-56-16,-17-4 40 0,-7 8-56 0,-12-6-8 15,-12 8-168 1,-18 3-64 0,-6 0-56-1,0 0-232 1,0 0-496-16,0 0-400 0,-18 0-577 16,-6 0-2512-16,9 3-3480 0</inkml:trace>
  <inkml:trace contextRef="#ctx0" brushRef="#br0" timeOffset="46920.633">11890 12063 8281 0,'0'0'2369'0,"0"0"-1465"0,0 0 352 16,0 0-312-16,0 0-271 16,-24-10-673-16,24 10-24 0,12 10 24 15,12 13 112-15,9-1 344 16,0 7 72-16,16-1-104 16,11 0-176-16,-3-1-72 0,1 1-88 0,-1 0-24 15,-9-5-56-15,-18-4 8 16,22 3-16-16,-31-3 0 0,-9-6-48 15,-3 2 40-15,-9-2 0 16,0 2 8-16,-21 8 224 16,-24 10 248-16,-13 3-24 0,-11 15-240 15,-25-4-208-15,22 5-48 0,-7-2-928 16,7-8-896-16,27-10-1105 0,20-18-7465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3.03333E-6" units="1/dev"/>
          <inkml:channelProperty channel="T" name="resolution" value="1" units="1/dev"/>
        </inkml:channelProperties>
      </inkml:inkSource>
      <inkml:timestamp xml:id="ts0" timeString="2022-09-19T08:03:46.05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12409 1157 511 0,'0'0'336'0,"-2"-1"-186"15,2 1-36-15,0 0-6 16,0 0-17-16,0 0-22 16,0 1-36-16,0 1-24 15,2 9-8-15,1 1 8 16,3 12 23-16,1 13 1 16,-2 9-2-16,4 8-13 15,-6 3-4-15,-3 4-14 16,0-2 1-16,-7-6 0 15,2-1-1-15,5-10 0 16,-5-7-38-16,5-7-53 0,-3-8-98 16,-1-7-81-1,-5-23-234-15</inkml:trace>
  <inkml:trace contextRef="#ctx0" brushRef="#br0" timeOffset="346.31">12267 1206 943 0,'0'-8'171'0,"3"5"-90"16,3-10-19-16,11 1-19 16,19-2 4-16,12 0 5 15,14-2-20-15,7 8-20 16,2 10-12-16,-3 7 2 0,-3 11-2 15,-6 12-11-15,-11 8-5 16,-11 8-1-16,-15 10-5 16,-14-2 5-16,-13 1 10 15,-16-2 7-15,-15-3 1 16,-12-2 13-16,-7-6 7 16,-7-6-11-16,-3-9 5 15,7-10-14-15,9-7-1 16,4-10-9-16,10-9-75 15,14-10-111-15,8-5-111 16,29-65-329-16</inkml:trace>
  <inkml:trace contextRef="#ctx0" brushRef="#br0" timeOffset="797.024">13103 1467 1001 0,'-4'-3'178'0,"-1"0"-73"16,0 3-12-16,-2 0-9 15,5 0-55-15,-1 0-29 0,-3 7-10 16,-3 8-23-16,-4 3 23 15,-7 10 8-15,5 0-8 16,1-4-25-16,7-1 4 16,2-6-13-16,4-9 4 15,1-3 2-15,0-4 11 16,1-1-3-16,4-1 18 16,-1-4-13-16,5 1 5 15,8-7 20-15,6-2-1 16,2 0-8-16,-2-4 7 15,-2 8-5-15,-6 2 6 16,-3 7-7-16,-3 7-7 16,5 2 15-16,-5 8 0 15,3 2 2-15,-3 1-1 16,0 0 7-16,2 1-8 0,2-9-71 16,-1-5-112-16,37-32-157 15</inkml:trace>
  <inkml:trace contextRef="#ctx0" brushRef="#br0" timeOffset="1006.797">13390 1271 114 0,'-3'0'849'0,"3"0"-698"15,0 0-71-15,0 4-31 16,0-2-23-16,4 10-25 15,1 14 8-15,2 9-7 0,4 13-1 16,-2 2 0 0,-4-3-1-16,-1-2-66 0,-1 1-117 15,-1 35-114-15</inkml:trace>
  <inkml:trace contextRef="#ctx0" brushRef="#br0" timeOffset="1180.442">13352 1538 829 0,'0'-2'231'0,"8"0"-183"15,5-3-37-15,13-1-1 0,12 0-10 16,13-5-13 0,8 0-101-16,3 3-72 0,-2 4-24 15,52 4-74-15</inkml:trace>
  <inkml:trace contextRef="#ctx0" brushRef="#br0" timeOffset="1469.946">13728 1523 351 0,'-14'6'217'16,"2"-1"-89"-16,-10 8-28 15,-6 6-8-15,6 1-40 16,4-2-17-16,4 1-16 16,5-7-19-16,6-4 0 15,6-2-17-15,1 0-7 16,3-6 8-16,0 0 2 15,2-6 14-15,6 0 9 0,2 0 5 16,8-2-7-16,-5 0-5 16,-3 0-1-16,5 5 0 15,-5 3-1-15,-2 3 1 16,-3-2-2-16,11 6 1 16,-5-5-21-16,0 0-32 15,6-2-13-15,-4-4-3 16,2-4-61-16,36-28-399 15</inkml:trace>
  <inkml:trace contextRef="#ctx0" brushRef="#br0" timeOffset="2929.188">14117 1243 633 0,'0'0'165'15,"0"0"-81"-15,0 0-19 16,0 2-17-16,5 5-32 16,-1 10-15-16,5 16 12 15,3 19 34-15,-1 16-4 16,1 16 13-16,-8 6-7 16,1-2-17-16,-5-1-13 0,0-12-4 15,5-16 3-15,-10-13-4 16,5-18-5-16,0-15-2 15,0-10 13-15,-3-3 65 16,-3-9-25 0,-3-12-43-16,-3-8-17 0,1-20-2 15,4-7-5-15,7-8-17 16,4-6-14-16,5 3 13 16,12 8-29-16,-2 15 4 15,6 7 13-15,2 17-4 16,-4 11 5-16,0 5 20 15,-5 8-22-15,-5 10 2 16,-5 6 20-16,-4 5 10 16,-8 2 6-16,-5 3 1 15,-9 1 0-15,-8 1-1 0,3-9 0 16,1-2-39-16,1-3-88 16,7-5-83-16,14-2-114 15</inkml:trace>
  <inkml:trace contextRef="#ctx0" brushRef="#br0" timeOffset="3245.389">14552 1501 840 0,'-5'-1'223'16,"1"1"-113"-16,-7-3-17 15,-5 6-32-15,2 0-29 16,0 8-24-16,-2 4-8 0,2 3 0 15,2 3-11 1,6-1-40-16,6-7-31 0,5-6-22 16,-1-2-4-16,13-4 35 15,1-5 22-15,1-5 28 16,3 0 14-16,0-3 9 16,-4 3-1-16,-4 6 1 15,3 3-1-15,-5 5 1 16,-3 3 12-16,4 3 1 15,-2-2-7-15,5 0 2 16,-2-5-8-16,0-2-9 16,-1-5-71-16,34-42-184 0</inkml:trace>
  <inkml:trace contextRef="#ctx0" brushRef="#br0" timeOffset="3448.07">14811 1176 340 0,'0'0'781'16,"-3"0"-661"-16,3 1-69 16,3 6-30-16,-1 10-20 15,2 13 31-15,4 16-1 16,2 5-13-16,3 4-9 16,-4-10-8-16,0-5-1 15,-2-5-29-15,-5-4-142 16,-7-6-121-16,-30-9-198 15</inkml:trace>
  <inkml:trace contextRef="#ctx0" brushRef="#br0" timeOffset="3846.381">14692 1428 640 0,'2'0'203'16,"1"0"-145"-16,6 0-56 15,4-3 34-15,13 3 12 16,7-3-24-16,5-4-24 15,3-8-21-15,-7-2 4 16,-2-5 17-16,-6-4 6 16,-7 1 20-16,-7 0 20 15,-6 7 77-15,-6 7 21 16,0 9-19-16,-1 2-67 0,-2 4-58 16,6 5-25-1,-2 12 14-15,2 8 11 0,6 9 6 16,1 1-5-16,-3-5-1 15,-1-5 6-15,-1-10-6 16,-1-5 1-16,-1-7-2 16,-1-7-7-16,1 0-1 15,-2-3 1-15,4-1-8 16,2 1 13-16,7-1 3 16,7 0 9-16,-1 4-5 15,1 5-4-15,6 6-8 16,-1 2 7-16,-1 2-13 0,2-4-69 15,1-5-176 1,64-46-658-16</inkml:trace>
  <inkml:trace contextRef="#ctx0" brushRef="#br0" timeOffset="4929.008">15498 1330 674 0,'1'0'223'0,"2"0"-143"15,-1 0-29-15,7 0 31 0,8 2 61 16,8 1-16-16,16 0-58 15,16 6-27-15,5-2-6 16,6-2-3-16,8 4-18 16,-2 3-9-16,6-3-4 15,-7-6-2-15,-9 1-30 16,-7-4-36-16,-13 0-89 16,-3-7-116-16,30-19-244 15</inkml:trace>
  <inkml:trace contextRef="#ctx0" brushRef="#br0" timeOffset="5197.28">16097 1249 861 0,'3'0'129'15,"-1"0"-93"-15,10 5-29 16,7-3 53-16,10 6 14 15,9 6-46-15,-1 1-17 16,0 7-11-16,-1-2 0 16,-9 4-1-16,-7 2-5 15,-10-2-14-15,-7 0-1 16,-10 0 12-16,-11-2 9 16,-14 0 6-16,-12 4-5 15,-6-6-1-15,-6 1-21 16,2-3-84-16,-47 0-120 0</inkml:trace>
  <inkml:trace contextRef="#ctx0" brushRef="#br0" timeOffset="7846.748">17052 1282 838 0,'0'0'132'16,"0"6"-100"-16,0 3-23 15,0 16 58-15,0 16 50 16,0 18 3-16,0 9-54 0,2 10-13 16,-2 0-13-16,0-3-17 15,0-4-13-15,4-10-9 16,-1-14-1-16,-1-18-10 15,1-10-54-15,-2-13-53 16,-1-9 21-16,-1-15 48 16,-2-11-113-16,-6-22-2 15,-2-10 118-15,2-10 43 16,0 2 2-16,6 3 14 16,6 2 24-16,3 12 26 15,6 10-2-15,-1 8-5 16,7 11-9-16,-1 7-12 15,1 5-9-15,7 3-2 0,1 4-4 16,10 8-13 0,-4 9-8-16,3 3 0 0,-8 8-15 15,-6 5-9-15,-8 3-6 16,-8-3 11-16,-10 1 4 16,-8-3 15-16,-17-1 0 15,-10-8 1-15,0 3-1 16,-4-9-51-16,12-4-39 15,7-8-66-15,20-29-123 16</inkml:trace>
  <inkml:trace contextRef="#ctx0" brushRef="#br0" timeOffset="8004.787">17455 1442 658 0,'2'1'84'0,"-2"6"-54"16,0 0 70-16,3 4-1 15,-2 5-30-15,2 1-33 16,-1 4-13-16,1-1-16 16,-3 0-7-16,0-5-91 15,-12 15-193-15</inkml:trace>
  <inkml:trace contextRef="#ctx0" brushRef="#br0" timeOffset="8161.5">17442 1267 887 0,'-3'-4'218'16,"3"4"-185"-16,3-3-33 15,-2 3-80-15,8 7-208 16,35 14-373-16</inkml:trace>
  <inkml:trace contextRef="#ctx0" brushRef="#br0" timeOffset="8795.341">17682 1461 773 0,'1'6'188'16,"-1"2"-148"-16,0 14 14 16,3 10 21-16,-3 10-13 0,9 10-40 15,-4-1-13-15,-1 2-3 16,1-6-5-16,-1-12 0 15,-1-5 0-15,-3-14-1 16,0-4-24-16,0-9 13 16,0-7 11-16,-7-10 48 15,2-5-34-15,-1-14-13 16,-1-11-1-16,7-6 0 16,0-10-8-16,7 2 6 15,4 4 2-15,7 14 24 16,8 7-23-16,-1 14-1 15,4 5-13-15,0 14-9 16,-7 5-5-16,1 10-30 16,-7 4 16-16,-7 4 7 0,-7 4 5 15,-7-2-1-15,-8 1 12 16,-4-2 9-16,-2-6 9 16,1-3 0-16,2-6 0 15,7-3 0-15,8-6 11 16,1 0 14-16,4-3 26 15,1 1-4-15,8-3-35 16,10-2-6-16,12-6 10 16,9-1-10-16,1-7-6 15,-1 3-7-15,-1-5-13 16,-6-3 2-16,-6-3-16 16,-10 1 23-16,-12 5 11 15,-5 4 3-15,-12 8 65 0,0 7-8 16,2 4-26-16,-6 6-20 15,-1 7-13-15,-2 5 33 16,0 8-10-16,5 1-9 16,6-3-3-16,7-5-11 15,8-6 8-15,4-5-3 16,7-1-6-16,7-7-38 16,13-8-136-16,83-49-200 15</inkml:trace>
  <inkml:trace contextRef="#ctx0" brushRef="#br0" timeOffset="9195.159">18386 1138 815 0,'0'-1'312'0,"0"1"-225"16,-1 0-31-16,1 5-17 15,0 2-6-15,0 15-9 16,1 16 22-16,2 11-1 15,-1 10-12-15,2 7-12 16,1-7-7-16,-1-4-5 16,4-5-4-16,3-7-5 15,-4-10-33-15,5-13-65 16,-3-5-52-16,0-13-34 16,2-10 5-16,7-10-8 15,30-78-131-15,-39 66-8 0,-6 19 326 16,-1 4 321-16,-2 4-79 15,3-5-38-15,-3 5-21 16,-3 3-59-16,3 8-85 16,4 3-7-16,4 6 23 15,4 5-8-15,-1 6-20 16,2 0-14-16,4-5-11 16,-4-2-2-16,-1-9-80 15,-1-6-128-15,21-29-124 16</inkml:trace>
  <inkml:trace contextRef="#ctx0" brushRef="#br0" timeOffset="9319.372">18616 1344 192 0,'0'0'684'0,"0"0"-583"16,0 0-64-16,1 5-35 15,2 1-2-15,-1 4-56 16,7 34-172-16</inkml:trace>
  <inkml:trace contextRef="#ctx0" brushRef="#br0" timeOffset="9795.246">18753 1529 980 0,'-3'0'141'15,"3"0"-87"-15,-1 4-24 16,1 1 3-16,1 4-9 0,4 6-6 15,-1 0-11-15,1 4-7 16,-2-7-29-16,6 1-35 16,-5-7-23-16,1-3-6 15,2-3 43-15,-5-1 50 16,1-5 36-16,1-9-9 16,2 2-16-16,3-9 2 15,0 11 19-15,-1 2-14 16,4 0-17-16,-3 9-1 15,2 3 0-15,1 7-2 16,3 1-3-16,1 1 5 16,7 4 2-16,3-4-2 15,4-4 1-15,-1 1-3 0,4-9 1 16,-5-4-16-16,3-9-32 16,-6 0 34-16,-7-9 1 15,-4 2 14-15,-9 0 6 16,-8 1 56-16,-2 6 40 15,-4 7-9-15,3 1-8 16,-2 9-41-16,4-1-43 16,-2 8-1-16,-3 4 6 15,1 6-6-15,4 3-11 16,7 3-40-16,7-9-74 16,11-2-119-16,65-16-579 15</inkml:trace>
  <inkml:trace contextRef="#ctx0" brushRef="#br0" timeOffset="10161.539">19574 1347 1129 0,'3'0'247'0,"2"2"-245"15,7 4 8-15,6 4 2 16,6 10 26-16,14 8-23 16,-5 2-14-16,0 3-1 0,-10-1-1 15,-5-2-13 1,-9-2-19-16,-9-8-10 0,-2-5 5 16,-5-9 25-16,-7-5 13 15,1-2 17-15,0-5 1 16,3-9 12-16,5-5 12 15,2-12-12-15,8-2-22 16,7-5-8-16,3 6-23 16,8 3-26-16,1 9-32 15,3 5-81-15,3 10-84 16,-3 6-26-16,26 19-241 16</inkml:trace>
  <inkml:trace contextRef="#ctx0" brushRef="#br0" timeOffset="10881.167">19927 1490 367 0,'-1'5'201'0,"1"-3"-51"16,0 7 0 0,0-6-30-16,4 5-15 0,1-5 0 15,5 0-15-15,8-3-34 16,3-1-26-16,5-7-11 16,3-5 3-16,1-1-22 15,-3-9-10-15,-3 1-4 16,-9 2 13-16,-6 0 1 15,-4 7 38-15,-11 4 11 16,1 0-7-16,1 7-21 16,-4 4-21-16,-1 7-8 15,-4 3-5-15,-1 11-2 16,-3-1-2-16,13 5-7 0,4-2 0 16,7-6-3-1,12 2-16-15,8-8 17 0,14-2-28 16,14-11-39-16,4-11-51 15,6-4-34-15,-3-11 20 16,-5 0 34-16,-7-6-35 16,-5 4 151-16,-7 2 8 15,-18 0 158-15,-13 12 26 16,-14 0 44-16,-8 1-25 16,-14 6-127-16,-7-5-31 15,-10 11 17-15,-2 1-16 16,4 8-1-16,10 3-16 0,14-2-16 15,7 5-8 1,9-2-5-16,8 1-14 0,6 1-7 16,7 1-6-16,7-4 12 15,9 2 3-15,0-7-6 16,6-3 14-16,-4 1 3 16,-9 4 1-16,-2 5-1 15,2 4-5-15,-4 11 6 16,4 11 12-16,-3 11 6 15,2 7 4-15,-1 8 4 16,-3 1-7-16,-8-5-7 16,-9-9-1-16,-8-14 1 15,-13-7 10-15,-9-10 16 16,-14-9 25-16,-10-7-14 16,-11-11-8-16,4-9-22 0,4-11 7 15,15-10-13 1,10-7 7-16,19-7-20 0,13 2-9 15,20 0-32-15,10-4-62 16,17 8-86-16,8 6-149 16,87-42-523-16</inkml:trace>
  <inkml:trace contextRef="#ctx0" brushRef="#br0" timeOffset="18129.031">11961 3095 642 0,'0'0'150'16,"4"0"-103"-16,-4 0-19 16,3 0 5-16,2-2 26 15,4 2 4-15,10 0-6 16,7 0-12-16,13-2 28 16,2 0-11-16,7-1-16 15,11-1-1-15,6-2-16 0,8 4-5 16,10-1-9-1,4 0-2-15,11 3-1 0,9 0-4 16,74 5-2-16,23-2 0 16,-9 7-6-16,-141-7 0 15,-1-1 1-15,-6-2-1 16,51 4 1-16,-9-4 1 16,0 0-1-16,-11-2-1 15,-7 2 1-15,-9 0 0 16,-9 0 0-16,-11 0-1 15,-7 2 0-15,-8-2 0 16,-10 5-13-16,-10-4-50 16,-7 2-98-16,-7-1-80 15,-60 4-88-15</inkml:trace>
  <inkml:trace contextRef="#ctx0" brushRef="#br0" timeOffset="19165.86">12152 3213 198 0,'0'0'139'15,"0"0"-23"-15,3-2-20 16,-6 2-9-16,3 0-6 16,0 0-2-16,0 0-13 15,0 0-13-15,0 0-16 16,0 0-14-16,0 0-10 16,0 0 1-16,0 0-7 15,0 0 3-15,0 0-10 16,0 0-6-16,-13 3-6 15,8-3-1-15,4 3 1 16,-4-3 10-16,2 3 2 0,3-3-1 16,0 0 1-1,-1 0 1-15,-2 0-1 0,1 0 0 16,-1 0 0-16,-3 0 1 16,3 0 0-16,-1 0 0 15,-1-3 0-15,0 3 7 16,1-3 4-16,-1 2 4 15,-2-1 2-15,1 2-6 16,-2 0-6-16,2 0-5 16,-3 0 0-16,5 0 0 15,1 0 14-15,3 0 3 16,3 0 15-16,-3-2 9 16,1 2-5-16,-1 0-19 15,3 0-6-15,2 0-4 16,-1 0-7-16,1 0 0 0,5 0 10 15,11 2 20-15,11 0 23 16,7-1-4-16,19 2 2 16,13-3-14-16,18 0-4 15,7-3-10-15,14 2-3 16,69-1-9-16,20 0-6 16,9 2-5-16,-75 0-1 15,-74 2 2-15,-2 0-1 16,-1-2 0-16,46 1-1 15,-8 2 0-15,-11-3-1 16,-12 0-14-16,-12-3-12 16,-6 2 3-16,-10-1-12 0,-3-3-24 15,-9 4-27-15,-5-2-42 16,-3 1-95-16,11-4-134 16</inkml:trace>
  <inkml:trace contextRef="#ctx0" brushRef="#br0" timeOffset="36478.882">6837 4379 457 0,'0'0'138'0,"0"0"-59"16,0 0-19-16,5 0 32 15,-10 0 2-15,5 0-22 16,0 0-22-16,0 0-16 16,0 0 8-16,5 0-4 15,-1 0-13-15,5 0 10 16,8 0-5-16,3 0 0 0,4 0-3 15,5 1-6-15,1-1-11 16,6 0 2-16,6 2-4 16,3-2-2-16,1 3-5 15,5-3 0-15,-6 2 5 16,4-1-4-16,-4-1-1 16,-1 3 0-16,4-3 0 15,-4 0 0-15,-4 0 0 16,1 2-1-16,-2-2 1 15,5 2-1-15,1-1 6 16,7 4-5-16,-7-4 5 16,9-1-6-16,2 4 1 15,-2-4-1-15,2 0 0 16,-1 1 1-16,-7 1 0 0,-4-2-1 16,-4 4 0-16,-3-2 0 15,-3 1-1-15,1-1 1 16,-8-1 1-16,5-1-1 15,-2 3 0-15,5-1 20 16,-3-1-10-16,4 4-9 16,-6-2 7-16,11 2-8 15,2 0 1-15,1 1-1 16,1-4 1-16,4 1 0 16,-1 1-1-16,-3-1 1 15,4-1 0-15,-1-2 7 16,0 2-7-16,-7-2 6 15,3 0 1-15,-5 0-7 0,-3-2 5 16,-1 2 0-16,-3 0-5 16,-1 0 0-16,-1 0 7 15,5 0-7-15,-3 2 5 16,9-2-5-16,1 0 0 16,-1 0 7-16,-1 0-7 15,4-2 5-15,1 0-5 16,-2-1 0-16,-3 2 5 15,6-2-5-15,-7 3 5 16,5-2 1-16,-5 2 2 16,-3-1 0-16,5-1 6 15,-2-1-3-15,0 2-3 16,-2-1-1-16,-1-3 2 0,3 4 1 16,0-3-2-16,0 1 6 15,5 1-6-15,-8-1 0 16,5 2 6-16,-5-4 1 15,-2 4 2-15,-1-1 2 16,-3-3 2-16,2 4 4 16,-4-2-4-16,-5 1-2 15,-5 2-5-15,-9 0-2 16,5 0 5-16,-2 2 0 16,1-2 0-16,-7 0-1 15,3 3-1-15,-1-3 2 16,1 0-3-16,3 1 3 15,-1-1 0-15,2 0-3 16,1 0-1-16,-2 0-5 16,5 0-2-16,-4 0-6 0,-2-1 1 15,-4 1-1-15,-1 0 0 16,-3 0-1-16,-1 0-9 16,1 0-17-16,-3 0-13 15,1-3 0-15,2 3-6 16,-3 0-18-16,0 0-34 15,0 0-64-15,-7 3-185 16,-60-9-351-16</inkml:trace>
  <inkml:trace contextRef="#ctx0" brushRef="#br0" timeOffset="78013.027">14206 10514 565 0,'-1'-3'122'15,"1"1"-71"-15,0 0 36 16,0-2 22-16,0 2-11 16,1-3-28-16,4 2-22 0,2-3-6 15,2-5 5-15,2 2 4 16,10-2-3-16,6-3-17 15,8 0-7-15,18-5 5 16,9-1-17-16,15-2-2 16,19 5 1-16,11 2 1 15,3 8-6-15,4 7-6 16,-15 10 0-16,-11 8-7 16,-17 11-10-16,-13 8-13 15,-11 2-9-15,-12 7 2 16,-15 6 8-16,-13-1 14 15,-10 5 8-15,-12-5 7 16,-18 1 0-16,-9-8 6 16,-16-9 0-16,-8 2 2 15,-14-11-2-15,-17-5 4 0,-79 1-1 16,-45-19-9 0,0-31-1-16,95-7 1 0,73 14 0 15,4 0 6-15,2-9-5 16,-35-32-1-16,22-11 1 15,30-7-1-15,33-4-28 16,24 12-43-16,33 10-56 16,22 8-10-16,19 18 1 15,76 2-26-15,70 47-47 16</inkml:trace>
  <inkml:trace contextRef="#ctx0" brushRef="#br0" timeOffset="82828.685">17878 16185 481 0,'-11'-8'102'0,"-1"2"-67"16,-7-6 31-16,-1-2 54 0,5 1-9 16,-6-1-32-16,3-3-35 15,-1 0-7-15,-2-3-5 16,2-4 10-16,-1 0-5 15,2-5 2-15,7 1-9 16,2-3 2-16,5-3 4 16,5 1-12-16,8-1-23 15,8 0 5-15,10 1 0 16,9 5-6-16,22-1 0 16,17 2 0-16,17 5-9 15,14 3-9-15,75-3-6 16,23 16 9-16,-8 22 0 15,-139-2-10-15,-7 2-7 0,-8 4-11 16,34 16-16-16,-23 9 7 16,-31 5 20-16,-20 1 21 15,-25 5 11-15,-27 1 15 16,-28 2-5-16,-20-2 2 16,-9-6 8-16,-8-7-8 15,5-11-12-15,0-11-51 16,8-15-155-16,-110-58-282 15</inkml:trace>
  <inkml:trace contextRef="#ctx0" brushRef="#br0" timeOffset="87630.471">16986 16941 698 0,'1'-1'164'16,"-1"-3"-106"-16,5 3-22 16,7-4 2-16,5-1-7 15,10-2-1-15,9-1-9 16,17 2-3-16,6 3 5 0,7 4 8 15,13 0-2-15,5 4-11 16,8 4-6-16,-1 5-6 16,1-1-5-16,-5 6-1 15,-5 0-7-15,-8 3-5 16,-12 3-16-16,-10 2-5 16,-18 1 10-16,-6 1 4 15,-19-1 7-15,-9 3 12 16,-12 1 4-16,-15 7 23 15,-12 3-7-15,-19 0 7 16,-14-2-5-16,-16 0-7 16,-13-3-6-16,-65 5-7 15,-28-26 8-15,-13-41-9 16,82-15 0-16,2 1 5 16,69 13 3-16,6 0-7 0,9-2-1 15,-34-27-1 1,25-8 0-16,25-4-32 0,28-2-5 15,23 7 4-15,30 8-24 16,22 11-26-16,21 10-32 16,6 10-7-16,178 9-49 15</inkml:trace>
  <inkml:trace contextRef="#ctx0" brushRef="#br0" timeOffset="89194.719">17176 11748 497 0,'2'-4'172'0,"-2"3"-110"15,4-1 7-15,1-3 7 16,4-3-5-16,7 1-19 16,7-3-17-16,9 5-10 15,2-1-8-15,10 1 4 0,6 5 1 16,7 9-13 0,8-2-3-16,8 6 2 0,2 7-1 15,5 8-6-15,-5-2-1 16,-5 7 0-16,-13 4-10 15,-9-2-11-15,-11 1-12 16,-12-3 1-16,-14 0 2 16,-11 0 11-16,-14-3 19 15,-17 2 1-15,-13-4 7 16,-18 2 1-16,-10-7-3 16,-19 0-5-16,-9-10 4 15,-10-13-5-15,-4-11-14 16,-1-15 4-16,8-14 10 15,15-7 0-15,16-12 1 16,17-7 0-16,16-7 7 0,12 6 2 16,22 4 17-16,21 13-27 15,25 6-16-15,26 9 14 16,23 9-5-16,18 5-16 16,76 10-13-16,11 23 14 15,-5 48-25-15,-138-28-37 16,64 66-184-16</inkml:trace>
  <inkml:trace contextRef="#ctx0" brushRef="#br0" timeOffset="90933.953">22114 11090 485 0,'6'-6'97'16,"7"0"-68"-16,12-8 1 0,8-1 33 15,6 0 10-15,14 3-5 16,12 0-22-16,7-3-13 16,17 6 9-16,5 2 5 15,7 2 4-15,-3 10-39 16,-2 8-8-16,-6 9-4 15,-11 8-12-15,-12 1-6 16,-10 8-1-16,-15 5-7 16,-14 3 8-16,-15 5 5 15,-17 0 5-15,-17 3 8 16,-20-2 9-16,-20 0 2 16,-14-5 4-16,-20-4 6 15,-73 2-3-15,-43-20 1 0,-33-24-8 16,84-23-10-1,22-12 0-15,81 8 13 0,12 0-2 16,6-4-11-16,-31-30 13 16,26-7 1-16,29-6-15 15,29 3-3-15,25 3-21 16,27 13 1-16,24 14-76 16,79 6-21-16,25 31-61 15,1 16-283-15</inkml:trace>
  <inkml:trace contextRef="#ctx0" brushRef="#br0" timeOffset="92044.605">22053 14430 451 0,'0'-2'248'16,"3"-2"-140"-16,-1 1-6 15,5-3 0-15,6 1-32 16,6-5-26-16,17 1-19 16,8 0-8-16,16 2-1 15,7 0 4-15,13 4 1 16,1 3-11-16,5 2-1 15,3 6-3-15,-7-1 0 16,-7 6 0-16,-1 3-6 16,-10 6 1-16,-7 2 0 15,-6 6 11-15,-5-1-11 16,-7 5-1-16,-7-3 0 16,-7 4 0-16,-7 2 0 0,-9-2-1 15,-7 0 1-15,-4-6 0 16,-7 1 2-16,-7 0 4 15,-11-3 10-15,-5-2 2 16,-15-8 12-16,-13 4-7 16,-17-6-11-16,-21-6-5 15,-85 2 3-15,-42-23-9 16,-3-13-1-16,102-10 27 16,71 15 26-16,4-6-28 15,3-7-17-15,-38-24-1 16,12-6-5-16,21-2 4 15,21 8-5-15,22 9-1 0,19 7-18 16,27 1-39 0,21 5-26-16,25 2-25 0,22 8-21 15,4 13 9-15,6 10 2 16,2 4 19-16,-6 13-56 16,115 47-361-16</inkml:trace>
  <inkml:trace contextRef="#ctx0" brushRef="#br0" timeOffset="93511.485">25069 12180 337 0,'-25'-5'110'15,"-8"-1"-71"-15,-24-4-8 0,-7-9 11 16,-2 0 21-16,-3-2 5 16,2-8-8-16,8-1-11 15,5 2 47-15,6-8-66 16,6 1-15-16,5 0 3 15,7 2-9-15,6 0 8 16,7 3 5-16,13-1-7 16,11 1-4-16,7 2 8 15,18 0-5-15,13 3 1 16,21 5-14-16,14 5 10 16,12 0-4-16,11 10 5 15,10 1 23-15,70 8-13 0,34 7-4 16,31 20 12-16,-76 1-6 15,-12 4-1-15,-28 9-8 16,-74-24-15-16,-15 2-1 16,-5-1-24-16,33 26-14 15,-23-3-3-15,-22-1-17 16,-23-2 23-16,-20 0 25 16,-17-1 11-16,-25-5 1 15,-20-2 8-15,-14-5 9 16,-79 4-3-16,-29-16-13 15,-21-22 4-15,74-16-6 16,14-6-14-16,80 12-10 16,5 4-3-16,7 2-102 0,-131-30-178 15</inkml:trace>
  <inkml:trace contextRef="#ctx0" brushRef="#br0" timeOffset="97462.038">20772 10031 291 0,'2'0'178'16,"2"-4"-119"-16,4 2 7 16,1-1 27-16,3-1-18 15,3 1-26-15,6-1 1 16,2 2-5-16,7 0-3 15,-1-1-9-15,5 2-11 16,1-2-2-16,4 1-11 16,5 2 0-16,-3 0 4 15,9 2-2-15,1 2-4 16,2 3-7-16,-2-3 0 16,-3 5 0-16,4-2 1 0,-7 1-1 15,-4-1 1-15,-7 0-1 16,3 0 0-16,-9 2-1 15,1-3 1-15,-8 0-1 16,-4-1-10-16,-4 5 2 16,1-1 8-16,-4 2 1 15,2 2 1-15,-3 2 0 16,1 0 6-16,-3 2-6 16,2-3 1-16,-4 0-1 15,-4-3-1-15,-2 1 1 16,-4 3 0-16,-7-3 0 15,1 3 5-15,-4 0-5 16,-4 0 5-16,-7 2-5 0,-1-5 5 16,-8 1-5-16,1 1 0 15,-7-2 0-15,-3 1 0 16,0-4 8-16,-1 0-9 16,-5-5 1-16,2 1 1 15,-3-3-1-15,4-2 0 16,-5-5 0-16,3 1 0 15,-4-1 7-15,3-1-8 16,2 0 0-16,0 3 0 16,-1-3 1-16,5-1-1 15,4 1 0-15,-6-3-1 16,0 1-7-16,-3-6 2 16,4 5 5-16,-5-7 1 0,-1 4-1 15,6-3 1 1,4 1 0-16,3-1 0 0,14 2 6 15,3-2-6 1,7 3 12-16,7-5 12 0,5 1-17 16,4-1-7-16,5 1-13 15,2-3 13-15,5 5-2 16,7-5-8-16,-1 3-5 16,8 1 4-16,1 1-2 15,6 4 7-15,1-2 6 16,8 1 1-16,4 5 8 15,5-3-8-15,0 2-1 16,1 1 0-16,2 6 0 16,-2-2-6-16,4 4 6 0,-4-2 0 15,-1 7 0-15,-2 4-1 16,-10-1 1-16,-2 2-1 16,-7 5-5-16,-7-2 5 15,-7 0-8-15,-4 3-12 16,-5 1-51-16,-7-5-120 15,-18 12-455-15</inkml:trace>
  <inkml:trace contextRef="#ctx0" brushRef="#br0" timeOffset="101794.735">22173 6117 61 0,'0'0'751'0,"0"0"-599"16,0-3-26-16,0 3 28 0,0 0-22 15,4-2-45-15,8 0-34 16,6-2-25-16,9-3-5 16,10 4-4-16,11 0-1 15,3 2 5-15,8-4-13 16,6 3-2-16,3-2-7 15,-2 2 0-15,-5 1 0 16,-10-1-1-16,-4 2-10 16,-3 0-27-16,-13 0-14 15,-4 0-35-15,-5 2-35 16,-12-1-32-16,-1 1-39 16,-13 1-66-16,-28 11-101 15</inkml:trace>
  <inkml:trace contextRef="#ctx0" brushRef="#br0" timeOffset="102181.202">22194 6224 327 0,'-3'0'222'16,"1"0"-134"-16,-5 0-20 16,5 0 5-16,-1 0 26 0,2 0-18 15,2 1-28 1,-1-1 13-16,0 0 4 0,3 0 17 16,-3-1-7-16,5 1-25 15,5 0-1-15,7 0 23 16,13 0 5-16,15-2-19 15,20-1-24-15,11 0-10 16,14-3-2-16,5 0-2 16,0 1-16-16,-7 1-3 15,-8 0-6-15,-9-1 0 16,-12 3-26-16,-7-2-37 16,-12 4-37-16,-13 0-59 15,-14 0-98-15,-22-3-247 16</inkml:trace>
  <inkml:trace contextRef="#ctx0" brushRef="#br0" timeOffset="110614.102">18758 11790 647 0,'1'-1'110'0,"4"-6"-77"16,7-1-17-16,9-4 46 15,3 0 14-15,9 5-35 16,0 0-25-16,10 1-1 16,2 6 5-16,5 5-2 0,7-1-6 15,0 5-6-15,-1 3-6 16,-3 6-1-16,-6 0 1 15,-9 8-1-15,-2 0 1 16,-9 3 1-16,-4 1-1 16,-7 5 1-16,-7-3 0 15,-4 1 0-15,-2 0 0 16,-6 0 5-16,-2-2-5 16,-7-2 5-16,-1-4-5 15,-10-3 9-15,-4 0 2 16,-13 2-4-16,-5-6-7 15,-8-3 0-15,-4-2 6 16,0-9-6-16,-2-4-1 0,-1-10 1 16,2-6 5-1,4-8 0-15,1-6-5 0,5-8-1 16,8-11-6-16,4-7-6 16,11-11-4-16,10-10-58 15,12-3-28-15,12 6 21 16,13 10 44-16,17 16-26 15,14 8-26-15,9 12 34 16,5 10 10-16,-1 17-29 16,101 53-151-16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3.03333E-6" units="1/dev"/>
          <inkml:channelProperty channel="T" name="resolution" value="1" units="1/dev"/>
        </inkml:channelProperties>
      </inkml:inkSource>
      <inkml:timestamp xml:id="ts0" timeString="2022-09-19T08:06:16.7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6975 13831 528 0,'0'0'164'15,"0"0"-121"-15,-5-1-22 16,5 1 60-16,0 0 8 16,5 0-37-16,-5 1-28 15,0-1-9-15,0 0 12 16,0 0-3-16,0 0-4 15,0 0-4-15,0 0 13 16,0 0 1-16,0 0-9 16,0 0-14-16,0 0-7 15,12 2 1-15,-6-2 4 16,6 5 17-16,7-4 7 0,10 5-7 16,-5-1-2-1,11-1 2-15,0 0 14 0,5-2-16 16,9-2-11-16,-4 0-8 15,8 0 5-15,0-2-6 16,-1 2 5-16,-2-2-4 16,-7 2 4-16,-3-2-5 15,-5 2 1-15,-3-4-1 16,-2 4 6-16,-3-3-5 16,3 3 6-16,-3 0-6 15,5 0 19-15,7 0 16 16,1 0-24-16,-7 0-11 15,6 3 0-15,0 3 5 16,-3-2-6-16,-1-2 1 16,-3 0 0-16,-2-2-1 0,-4 2 1 15,-2-2-1-15,-3 3 0 16,0-3 1-16,-1 2 1 16,1-2-1-16,-8 0 1 15,10 1 4-15,0-1-5 16,-2 0 0-16,10 3 1 15,0-3 4-15,0 0-6 16,0 0 1-16,0 0 5 16,1 0-4-16,6 2-1 15,-2-2 15-15,0 3-5 16,-1 0-10-16,1-2 7 16,-1 6-8-16,1-5 11 0,3 2-4 15,-4-2-5 1,1-1 5-16,0 4 5 0,-1-5-3 15,4 5 2-15,-7-4-10 16,4 4 14-16,-6-4-5 16,5 1 1-16,-5 3-4 15,3-5 1-15,5 2 5 16,-5-2-11-16,2 0 8 16,-3 2-2-16,1 0 5 15,-4-2-2-15,5 2-1 16,-3-2 16-16,8 0 1 15,-2 0-8-15,3-2 1 16,-1 0-1-16,2 0-2 0,-2 0-7 16,-3-3 4-1,-3 3-2-15,-5 1 7 0,-1 1 5 16,-5-3-1-16,4 1 5 16,-3 2 2-16,-2 0 2 15,-6-1-4-15,1 1-1 16,-2 0-3-16,0 0-7 15,-5-2-7-15,0 2-4 16,-5 0-6-16,-4 0 1 16,0 0-1-16,0-3-37 15,0 6-90-15,0-3-89 16,-9-17-278-16</inkml:trace>
  <inkml:trace contextRef="#ctx0" brushRef="#br0" timeOffset="1378.014">6602 14708 581 0,'0'0'210'0,"0"0"-128"16,0-1-23-1,1 1 17-15,2 0 10 0,4 0-44 16,5-2-14-16,1-1 4 16,8 1 35-16,3 1 2 15,2 1-28-15,6 1-10 16,-2 1 1-16,11 3 11 16,1 1 7-16,3-1-4 15,13 0-13-15,-1-1-4 16,6 1-13-16,2-2 1 15,3 3-7-15,2 0-1 16,5 0 6-16,0 3-4 16,1-3 14-16,4 0-7 15,4 0 3-15,-4-1 3 0,-4-1-12 16,-2 2-1 0,1-4 4-16,1-2 1 0,-5 2-5 15,0-2-2-15,-5 0 0 16,0 0-3-16,-4 0 1 15,-4-2-5-15,3 2 5 16,-3-2 2-16,-5-4 8 16,-1 3-2-16,-6 2 6 15,-7-4-9-15,-3 4 1 16,0-1 4-16,4-1-10 16,-1 2 13-16,-4-1-2 15,2-3-8-15,-2 3-1 16,0 0 0-16,-4 0 3 15,1 0 5-15,-2 2-4 16,2-5 1-16,-2 5 2 0,2 0 4 16,-2-1-2-16,6-2-3 15,-1 1 1-15,-5 1 1 16,2-4-2-16,-5 4 3 16,-1-1-2-16,-4-1-1 15,-5 0 6-15,-2 0-6 16,-2 1-1-16,0 0-5 15,-4 0-3-15,-5 2 6 16,1-4-12-16,-2 4 0 16,-3 0-10-16,-3 0-62 15,-2 0-84-15,1 0-85 16,-42-5-213-16</inkml:trace>
  <inkml:trace contextRef="#ctx0" brushRef="#br0" timeOffset="6245.995">14408 5688 989 0,'-3'0'220'15,"3"0"-155"-15,0 0-34 16,0 2 35-16,0 1-19 16,0-2-35-16,3 10-12 15,2 13 0-15,1 13 6 0,2 16 12 16,-2 15-3-1,1 8-3-15,-5 1-5 0,2 1 1 16,-4-3-8-16,3-5 1 16,-3-9-1-16,0-9-21 15,0-6-84-15,5-12-125 16,-14 12-134-16</inkml:trace>
  <inkml:trace contextRef="#ctx0" brushRef="#br0" timeOffset="6544.957">14179 6263 843 0,'0'0'263'0,"0"1"-226"16,5 6-14-16,-1 6-17 16,10 7 51-16,7 9-8 15,6 3-13-15,12 4-12 16,-3-3 6-16,5-6-4 15,-2-7-8-15,-4-4 9 16,-3-8-11-16,-5-5 10 16,-1-9 46-16,-1-8-11 15,2-11-5-15,1-9-34 16,-1-6-22-16,-2-10-7 16,3 1-34-16,-3-8-58 15,1 4-70-15,-7 0-173 16,33-58-423-16</inkml:trace>
  <inkml:trace contextRef="#ctx0" brushRef="#br0" timeOffset="7050.533">13891 5111 817 0,'1'0'173'0,"-1"0"-115"16,0 3 2-16,3-1-27 16,3 7-32-16,6 15 24 15,2 10 11-15,3 10-7 16,-7 4-10-16,4 0 1 16,-7 0-14-16,-2 0-5 15,-1-7-1-15,-4-5-108 16,5-5-82-16,-14 12-133 15</inkml:trace>
  <inkml:trace contextRef="#ctx0" brushRef="#br0" timeOffset="7362.029">13731 5090 1125 0,'0'-9'150'0,"0"0"-90"0,4-9 59 15,5 3-46-15,10-3-34 16,15 1-3-16,11 2-13 16,19 8-14-16,2 7-9 15,4 13-10-15,-2 9-1 16,-8 11-17-16,-12 9-19 16,-21 10-5-16,-8 0 28 15,-19 1 4-15,-19 0 20 16,-17 0 2-16,-24-4 8 15,-13 1 5-15,-10-11-3 16,3-12-1-16,6-13-5 0,16-13-6 16,17-9-54-16,6-4-144 15,32-40-299-15</inkml:trace>
  <inkml:trace contextRef="#ctx0" brushRef="#br0" timeOffset="8163.422">18896 5455 1202 0,'0'0'170'16,"0"2"-139"-16,-1 2-31 15,-2 12 0-15,1 14 44 16,-1 19 8-16,3 13-1 0,0 4-13 16,3 6-16-16,2-9-4 15,-1 2-9-15,1-4-8 16,-2-5-1-16,-3-8-1 16,0-7-70-16,-3-10-58 15,0-9-127-15,-11-1-208 16</inkml:trace>
  <inkml:trace contextRef="#ctx0" brushRef="#br0" timeOffset="8445.616">18764 5933 955 0,'0'0'276'0,"0"2"-198"15,0-2-21-15,3 3 23 16,-3-2-46-16,7 5-33 0,2 8-1 15,9 8 39-15,2 4-7 16,4 4-2-16,3-7-9 16,-4 2 1-16,3-6 2 15,-7-6-3-15,-5-6-4 16,-2-4 5-16,0-6 25 16,3-7 8-16,8-12-16 15,10-16-39-15,-2-11-12 16,4-11-72-16,-11-4-57 15,-1 2-135-15,10-67-237 16</inkml:trace>
  <inkml:trace contextRef="#ctx0" brushRef="#br0" timeOffset="8882.287">18930 4696 814 0,'0'0'270'16,"-3"2"-182"-16,3-1-50 15,0 4-19-15,4 9-19 16,1 6 39-16,7 12 9 15,-2 9-24-15,2 6-5 16,0-3-5-16,-6 3-7 16,-1 0-6-16,-2-6-1 15,2-2-39-15,-5-5-92 16,0-8-65-16,0-7-67 0,-17-11-323 16</inkml:trace>
  <inkml:trace contextRef="#ctx0" brushRef="#br0" timeOffset="9092.26">18895 4786 13 0,'0'-8'994'0,"1"3"-844"16,-1-3-30-16,3 5 29 16,2-1-43-16,12-3-59 15,7-6-23-15,13 1-8 16,4 0-15-16,3 2 0 15,4-1-1-15,-7 5-54 0,3 2-83 16,-7 0-137-16,-6 4-44 16,5 8-157-16</inkml:trace>
  <inkml:trace contextRef="#ctx0" brushRef="#br0" timeOffset="9273.165">19037 4891 469 0,'0'0'174'16,"0"0"-123"-16,0 0 15 16,0 0 52-16,4-2-11 15,4 2-44-15,-2 0-20 16,7 0 4-16,6 2-47 16,6-2-3-16,1 0-146 0,37 2-163 15</inkml:trace>
  <inkml:trace contextRef="#ctx0" brushRef="#br0" timeOffset="9478.614">18939 5105 309 0,'0'5'331'16,"1"-4"-242"-16,2 2 22 15,2 1 36-15,5 0-9 16,7 3 40-16,9 0-22 15,2-2-64-15,11-2-40 0,8-4-17 16,5-4-35-16,8-4-30 16,11-4-173-16,120-28-290 15</inkml:trace>
  <inkml:trace contextRef="#ctx0" brushRef="#br0" timeOffset="10856.18">24347 5375 845 0,'0'0'296'0,"-1"7"-245"16,-2 5-44-16,1 16 10 16,-2 18 44-16,-1 15-13 0,1 8-15 15,-4-1-4 1,2-2-10-16,-2-13-5 0,-1-1-13 15,2-9 10-15,-4-4-11 16,2-6 0 0,2-7-48-16,1-10-67 0,-2 2-106 15,-24-6-92-15</inkml:trace>
  <inkml:trace contextRef="#ctx0" brushRef="#br0" timeOffset="11179.194">24080 5813 733 0,'0'0'237'15,"0"0"-160"-15,0 2-29 0,2 2-2 16,1 7-23-16,3 6 47 16,4 8 14-16,4 5-25 15,-1 1-22-15,5-1-10 16,4-1-1-16,-4 0-8 15,1-4-17-15,5-7 5 16,-5-4-5-16,-6-8 16 16,-2-5 38-16,-4-2 26 15,7-7 0-15,2-11-16 16,7-7-34-16,6-13-31 16,1-1-1-16,0-6-34 15,-3 1-32-15,5-3-83 16,1 8-156-16,40-40-316 0</inkml:trace>
  <inkml:trace contextRef="#ctx0" brushRef="#br0" timeOffset="11977.919">24661 4938 572 0,'-4'-1'658'15,"4"1"-580"-15,0 0-64 16,0 1-14-16,-2 6-6 16,4 11 6-16,-2 10 0 15,0 10 24-15,0 5-3 16,-2 1-4-16,-2-3 4 15,-1-7-12-15,0-3-8 0,1-4 11 16,-4-10-10-16,5-2 7 16,2-12 1-16,-2-3 17 15,3-2 20-15,-2-5 13 16,-5-13-24-16,-2-8-27 16,-2-13 0-16,-1-10-8 15,3-9 5-15,5-3 4 16,-1 2 20-16,5 9-19 15,5 11 2-15,2 13 2 16,-1 9-14-16,-1 11-1 16,2 5 0-16,2 8-9 15,9 9 2-15,5 6 1 16,7 10-9-16,0 5 3 16,-1-2-2-16,-6 0 4 0,-2-5 4 15,-3-9 5-15,-6-3-7 16,-6-7 8-16,-3-8 0 15,-1-2 14-15,5-6 4 16,2-11 12-16,8-10-20 16,2-10-8-16,2-5-2 15,2-2 1-15,-2 3 7 16,-6 9-7-16,-3 12 5 16,-3 16-6-16,-6 5-5 15,2 9-23-15,4 14-2 16,5 14 18-16,1 10 6 15,6 7 5-15,-8-1 0 16,1-3-6-16,-2-7-36 16,2-5-137-16,20 21-173 0</inkml:trace>
  <inkml:trace contextRef="#ctx0" brushRef="#br0" timeOffset="13262.854">28826 6682 600 0,'-3'-1'571'0,"3"-1"-480"16,0-1-43-16,0 2 47 0,0 2-17 16,0 2-46-16,-1-1-32 15,1 8-25-15,0 14 20 16,1 15 5-16,2 11 12 15,-1 11-3-15,-4 3-3 16,-2 6-5-16,-1-5 7 16,-6-2-8-16,2-5-1 15,5-11-41-15,-5-5-75 16,3-11-76-16,-8-9-86 16,-33-11-276-16</inkml:trace>
  <inkml:trace contextRef="#ctx0" brushRef="#br0" timeOffset="13536.305">28565 7141 660 0,'2'0'450'0,"-2"5"-363"15,0-5-66-15,3 2 18 16,-2 2-5-16,7 3-13 16,1 7 59-16,6 6-10 15,6 4-19-15,2-4-18 16,2-1 2-16,2-5-11 15,-1-5 0-15,1-7-9 16,-1-3 16-16,1-9 13 16,0-8 1-16,5-11-18 15,1-9-5-15,0-7-20 0,-3-4-2 16,-7-8-49-16,3 4-46 16,-8 5-50-1,-5 5-205-15,9-28-607 0</inkml:trace>
  <inkml:trace contextRef="#ctx0" brushRef="#br0" timeOffset="14312.005">28452 5758 847 0,'-2'0'187'0,"2"2"-152"15,-3 4-34-15,3 7 13 16,-1 7 25-16,2 11 0 16,2 5-6-16,-1 4-17 15,1 1-2-15,-3-1-5 16,1-3-8-16,-1-7 5 16,3-5-5-16,-1-11 5 15,1-8-5-15,-2-6 29 16,2-1 64-16,2-10 34 15,4-5-65-15,5-10-50 16,-1-10 1-16,5-5-13 0,2-1 9 16,-2 7-2-16,-3 7 7 15,-3 7-9-15,-6 13-6 16,2 8 0-16,-4 6-28 16,10 8 16-16,3 12 2 15,1 5 9-15,4 2-6 16,-4-5 7-16,0-6-1 15,-1-3 1-15,-3-8 0 16,-5-8-1-16,-2 1 1 16,-5-9 27-16,5-5 54 15,2-12-34-15,2-4-22 16,2-16-13-16,0-3-4 16,-6-2-8-16,-1-2 0 0,-1 5-15 15,-2 3-40-15,-2 8-53 16,4 6-144-16,4-13-408 15</inkml:trace>
  <inkml:trace contextRef="#ctx0" brushRef="#br0" timeOffset="15245.533">29075 5700 987 0,'0'2'136'0,"0"1"-133"16,0 4 3-16,0 7-4 15,0 6 26-15,2 7-10 16,-2 4-9-16,3-1-7 15,-3-3-1-15,0-4 1 16,-3-5 4-16,3-8-5 0,-2-3 5 16,2-6 10-16,0-2 46 15,-3-4 61-15,2-3-17 16,-2-11-73-16,1-2-18 16,-2-11 0-16,4-5-6 15,0-2 5-15,4-5-13 16,2 2 20-16,9 4-21 15,3 4 0-15,5 4-2 16,0 10-4-16,4 4 5 16,-2 8 0-16,1 5-5 15,-3 7-21-15,-10 8-12 16,-2 3 6-16,-5 4-19 16,-5 6-17-16,-5-1 22 15,-10 1 23-15,-4 1 5 16,-8 0 7-16,-1-2 1 0,-3-3 11 15,8-5 0-15,3-2 8 16,7-6-7-16,3 1 0 16,8-5-1-16,1-2-1 15,4-2-21-15,7 2 22 16,1 0 6-16,6 3 51 16,5 1-27-16,4 1-3 15,-3 4-12-15,-4-2-15 16,-8-1-8-16,-11 3-10 15,-2-2-13-15,-8 4 31 16,-19-1 20-16,-11 2-4 16,-18-3 8-16,-8-4-24 15,8-7-12-15,11-7-169 0,-6-37-453 16</inkml:trace>
  <inkml:trace contextRef="#ctx0" brushRef="#br0" timeOffset="18521.686">10500 8421 831 0,'7'-2'206'0,"-1"-3"-185"16,13-1-20-16,9-3 19 15,10-4-10-15,10 0-10 16,8 0-6-16,-6-2-45 16,-2 3-40-16,-7-1-53 15,25-7-90-15</inkml:trace>
  <inkml:trace contextRef="#ctx0" brushRef="#br0" timeOffset="18763.029">10664 8405 637 0,'3'0'255'15,"-3"0"-192"-15,0 3-62 16,5 1 16-16,-1 11 37 15,13 9 18-15,-3 9-21 16,1 6-11-16,1 1 4 16,2 6-29-16,-4-3-3 0,0-3-11 15,-2-1-1 1,-6 0-65-16,-3-6-70 0,-3-7-63 16,-14 23-155-16</inkml:trace>
  <inkml:trace contextRef="#ctx0" brushRef="#br0" timeOffset="18974.385">10598 8985 506 0,'3'0'541'16,"-3"0"-438"-16,2-2 22 0,1 1 17 15,1-3-67-15,10-2-22 16,11-2-16-16,7-6-13 15,16-4-13-15,2-4-11 16,3 1-66-16,0-6-212 16,1 1-94-16,52-45-386 15</inkml:trace>
  <inkml:trace contextRef="#ctx0" brushRef="#br0" timeOffset="19431.891">11036 8433 805 0,'-2'0'282'16,"2"2"-215"-16,0 7-67 16,0 5 32-16,5 12 25 15,1 5-14-15,3 6-19 16,0-2-13-16,-2-2-4 15,-2-1 1-15,4-7-8 16,-9-5-34-16,0-6-62 16,0-5-40-16,0-7-11 15,-5-4 61-15,-2-7-7 16,-7-5-46-16,-1-11 58 16,-3-3 75-16,-2-16 6 15,1-2 70-15,2-2 40 16,4-1 22-16,4 6-12 0,9 7-50 15,4 4 2-15,5 6-15 16,8 4-33-16,2 1 14 16,7 6-20-16,4 1-5 15,2 6-5-15,0 1-8 16,-2 3-1-16,-8 2-16 16,0 1-13-16,-12 1-10 15,-2 0-14-15,-7 0 6 16,-1-5 7-16,-1 0-14 15,-16-17-208-15</inkml:trace>
  <inkml:trace contextRef="#ctx0" brushRef="#br0" timeOffset="19866.523">11018 8557 618 0,'0'-3'295'15,"4"3"-145"-15,1-2-12 16,11-10-6-16,8-2-57 16,11-5-75-16,9-3-31 15,9-1-143-15,-4 1-80 16,65-32-320-16</inkml:trace>
  <inkml:trace contextRef="#ctx0" brushRef="#br0" timeOffset="98314.816">13290 4838 793 0,'3'-5'117'0,"-1"2"-69"15,5-6-18-15,2-1 12 16,8-1 12-16,12-3-11 16,5-5-13-16,12 3-9 15,2-3 2-15,3 5 8 16,2-5 4-16,1 7-8 16,8-3-9-16,5 6 1 15,0 0-2-15,3 1-4 16,1-1-7-16,-5 4 3 15,1 0-1-15,-10 8-1 0,-4 0 5 16,-9 3-1-16,-2 9-11 16,0-1 2-16,-6 8-2 15,4 2-8-15,-1 2 8 16,-3 7 19-16,0 5-18 16,-4 5 0-16,1 0-1 15,-9 6 0-15,-3 8 0 16,-12 3 4-16,-4-1-3 15,-14 2 14-15,-12 3 3 16,-6-2-1-16,-10 0-1 16,1 0-4-16,-6 1 5 15,-2-5 1-15,2-2 0 0,-6-5 1 16,-5-5-1-16,0-2 3 16,-4-4-9-16,-2-5 8 15,-3-3-5-15,-5-3 1 16,-2-2 1-16,-6-2-16 15,-13-5 9-15,-1-7-2 16,-2-7-2-16,1-6 3 16,8-6-2-16,2-10 10 15,11-2-2-15,3-12 9 16,7-6-2-16,3-17-11 16,2-10-11-16,4-18 0 15,2-11 16-15,5-9-16 16,15-10-16-16,11 4 16 0,17 4 10 15,17 8 1 1,10 11-10-16,12 8-1 0,15 3-1 16,16 7-14-16,11 4-6 15,16 14-12-15,-1 6-17 16,0 12-13-16,-6 9 0 16,-15 12-10-16,-7 7-37 15,-19 10-47-15,-6 11-13 16,-15 14-40-16,-10 17-48 15,-24 129-253-15</inkml:trace>
  <inkml:trace contextRef="#ctx0" brushRef="#br0" timeOffset="104227.541">18066 10583 472 0,'2'-2'123'0,"1"0"-84"16,1-3-10-16,1-1 46 16,1 0-12-16,2-3-21 15,8-2-26-15,-5 2 11 16,2 2 17-16,1-1 1 16,2-3-3-16,6 4-17 15,0-4-8-15,8-2-2 16,2 4-8-16,7-1 1 0,2 2-7 15,7 1 0 1,2 2-1-16,3 7 0 0,-3 1 0 16,-3 6-1-16,1 1-7 15,-1 5 7-15,1 4 0 16,-4 4-8-16,-1-1 8 16,-2 2-12-16,-6 2-5 15,-5 0 0-15,-6 1-12 16,0 3 4-16,-8-2 4 15,-4-2 22-15,-3-3 6 16,-5 2-5-16,-2 0 5 16,-2-5-4-16,-5 6 4 0,-4-2-5 15,0-3 0-15,-5 1 0 16,-7 0 8-16,-1-4 2 16,-2 1 4-16,-10-3 13 15,-2 1 1-15,-12 0-5 16,-6 1-9-16,-11-5-8 15,-6 0 5-15,-9-6-3 16,-2-5 9-16,-1-7 14 16,-1-7-5-16,4-6-9 15,1-8-6-15,7-9 1 16,5-6-1-16,10-10-10 16,13-2-2-16,17-6-14 15,18-2 14-15,18 5-1 0,23 0 1 16,16 9-15-1,16 10-19-15,14 12-14 0,6 16-12 16,9 15-65-16,-4 22-43 16,98 89-78-16</inkml:trace>
  <inkml:trace contextRef="#ctx0" brushRef="#br0" timeOffset="107330.779">18821 15356 635 0,'0'-2'210'16,"0"2"-141"-16,3-3-46 0,-2 2 71 16,4-4 17-16,-2 1-60 15,9 0-25-15,-1-1-2 16,5-1 37-16,4-3 4 15,9-2-19-15,7 1-20 16,8-1-16-16,10 4-4 16,3-2-6-16,8 7 1 15,-2-1-1-15,8 3-6 16,-4 5 6-16,-5 1 0 16,4 8-15-16,-7 5-14 15,3 5 4-15,0 7 23 16,-5 7 2-16,-4 3-1 15,-12 8-25-15,-13-4-44 0,-13 1 52 16,-7 1 17 0,-11-1 0-16,-8-1-8 0,-10 0 9 15,-9-2 1 1,-11-5 5-16,-9-3 3 0,-14-2-3 16,-9-5 0-16,-17-5-6 15,-10-5 0-15,-75 0 0 16,-12-19 5-16,129-7 20 15,6-5 1-15,-51-12 11 16,15-11-14-16,9-16-13 16,8-7-9-16,18-9-1 15,17-3-6-15,19 7 6 0,20 2-29 16,15 9 29-16,23 6 0 16,15 6-8-1,16 8-15-15,13 10-5 0,7 8-7 16,0 11-20-16,-3 10-89 15,-11 13-30-15,-14 8-53 16,32 78-293-16</inkml:trace>
  <inkml:trace contextRef="#ctx0" brushRef="#br0" timeOffset="108611.104">17793 16995 189 0,'0'-5'252'0,"3"1"-126"16,2-4-50-16,-4-1 11 0,7 2-7 15,-2-1-20-15,1-5-17 16,10 1-8-16,-2-1 4 16,6-3 19-16,5-1-10 15,6-2-6-15,4 4-18 16,8-5 12-16,10 7 6 15,8-3 5-15,7 3-4 16,8 2 1-16,8 3-10 16,7 3-17-16,4 4-11 15,1 1 0-15,1 6-5 16,-9 2 5-16,-1 5-6 16,-21 3-8-16,-9 7-17 15,-14-1-7-15,-13 8-8 0,-8-2-4 16,-14 6 37-1,-9 8 7-15,-11 2 1 0,-11 3 16 16,-18 4-4-16,-11 1 11 16,-11 2-7-16,-10-6-4 15,-16-1 1-15,-10-7-5 16,-75 5 0-16,-29-30-3 16,-4-37 0-16,149 3 0 15,9-6 22-15,4 3 10 16,-36-32-38-16,13-5-17 15,22-10-26-15,20 1-16 16,17 4 10-16,25 5-31 0,19 7-5 16,24 6-35-16,16 7-56 15,171-31-80 1</inkml:trace>
  <inkml:trace contextRef="#ctx0" brushRef="#br0" timeOffset="116079.092">22290 8537 370 0,'2'-5'171'0,"2"1"-129"15,5-1 9-15,5-3-10 16,0 3 8-16,5-6-13 0,5 3-13 15,2 1-4-15,4-3 7 16,2 1-4-16,4 1-10 16,-1 2-1-16,9-1-10 15,4 4 8-15,2 2-3 16,8-1 0-16,4 4-4 16,0 2-1-16,0 4 5 15,0 0 0-15,0 5-6 16,-6-2 1-16,-4 3 0 15,-5 1-1-15,-4 2 1 16,-12 5 0-16,-4-2-1 16,-5 2-9-16,-12 3 0 15,-2 0 8-15,-4 0-1 0,-7 3 2 16,-1 0 1 0,-5-1 7-16,-2 2 5 0,-3-1 4 15,-2-5-4-15,-2 5-1 16,-3-4 0-16,-8 0-10 15,-1 0 14-15,-7 0-4 16,-5-3-3-16,3-1 0 16,-6-2-8-16,-5-4 0 15,-6-7-1-15,-3 0-1 16,-7-5 0-16,-1-4-5 16,-3-5 1-16,-1-2 5 15,0-10 0-15,1 0 0 16,-1-6 0-16,0-1-9 0,5-4-5 15,0 0-1 1,2 2 9-16,8-4-7 0,11 2 11 16,9-1-7-16,10 1 9 15,13 1-11-15,14-3-10 16,19-1 6-16,8-2 0 16,19-2-6-16,6 4-18 15,6 11-6-15,4 1 6 16,7 10 27-16,1 11 11 15,7 10-26-15,-1 5-19 16,-1 12-80-16,83 59-75 16</inkml:trace>
  <inkml:trace contextRef="#ctx0" brushRef="#br0" timeOffset="121264.372">23805 9869 738 0,'5'-6'65'0,"-1"-3"-65"16,9 0 0-16,-3 3 57 15,4-3-5-15,8-2-29 16,7 4-10-16,7-4 5 15,3 2 33-15,8-3-3 16,6 5-22-16,4-2-13 16,5 1-5-16,8-1-2 15,2 7-5-15,8 1 0 16,-1 1 13-16,-1 3-1 0,-1 3-4 16,-2 5 2-16,-5 3-10 15,-4 5 0-15,-4 1 11 16,-3 4-11-16,-3 4-1 15,-9-1 0-15,-1-3-2 16,-6 6-5-16,-9 0 5 16,-4 1-22-16,-5-3 8 15,-12 2-1-15,-2-6-3 16,-7 1 20-16,-5 0 0 16,-7-3 0-16,-8 5 2 15,-13 2 11-15,-4-1-11 16,-13-2 5-16,-5-4 7 15,-8-2 2-15,-3-2-8 16,-10-4-7-16,-11-8 8 0,-9-6-3 16,-12-11 3-16,-8-10 9 15,-66-25-6-15,122 23 15 16,-56-19 30-16,13-2 6 16,13 0-4-16,18 1-16 15,15 1-23-15,15 1 1 16,14 4 7-16,13-1-16 15,11 8-6-15,12-3-12 16,14 3-4-16,7 3-14 16,14 2-2-16,10 6-13 15,11 5-27-15,8 7-46 16,11 2-17-16,13 10-59 0,155 24-155 16</inkml:trace>
  <inkml:trace contextRef="#ctx0" brushRef="#br0" timeOffset="122677.727">23765 13875 586 0,'0'-3'138'15,"1"3"-96"-15,4-3 33 16,2-4 39-16,4 1-49 15,11-5-26-15,7 4-8 16,7-4 8-16,10 0 5 16,0 1-10-16,10 2-4 0,9 2-12 15,3 0-4-15,11-2-13 16,-1 6 8-16,-1 2-8 16,7 3 0-16,-1 10 5 15,0 1-6-15,2 7 0 16,-5 2 0-16,-3 4-10 15,-3 0-1-15,-8 1-11 16,-7 2-5-16,-6-4 9 16,-9 3-5-16,-10-3 5 15,1 1 2-15,-12-5 7 16,-4 2-20-16,-5-2-19 16,-8-5 24-16,-6 2 15 15,-8-4 9-15,-8 8 1 16,-11-2 6-16,-13 6 11 15,-9 0 0-15,-9 3-3 0,-4 1 14 16,-6 3-11-16,-5-1-3 16,-12-4 3-16,-2-1 4 15,-12-4 13-15,-8-9 2 16,-6-4-5-16,-74-6-11 16,-9-25-6-16,138 7 21 15,10-1 13-15,-53-22-26 16,17-6-8-16,13-10-8 15,9-9-7-15,13-10-6 16,13-6-6-16,18-1-15 16,9 3 6-16,14 13 20 0,14 11-30 15,14 7 30 1,14 13-12-16,18 10-8 0,12 9-15 16,14 9-17-16,7 6-8 15,7 8-23-15,4 9-47 16,1 9-83-16,107 60-264 15</inkml:trace>
  <inkml:trace contextRef="#ctx0" brushRef="#br0" timeOffset="127694.077">26962 10682 55 0,'0'-2'452'16,"2"2"-368"-16,2-1-77 15,1-3 17-15,-1 2 45 0,4-3-21 16,0-2-16-16,-2 0-10 16,7 0 19-16,-4 1 13 15,5 0-6-15,4-2-21 16,6 0-15-16,3-1-5 15,8 1-1-15,1 0 6 16,8 2-1-16,4-1-2 16,-2 1-8-16,6 5 7 15,-2-5-8-15,3 6 6 16,0 0-5-16,1 0 7 16,2 3-7-16,-2 1 1 15,8 0 5-15,-5 5-7 16,1-3 0-16,-5 2 1 0,-5 4-1 15,-3 3 1-15,-6 2-1 16,1 0 0-16,-9 0 0 16,1 5 2-16,-2-3 7 15,0 2-2-15,-2-3-6 16,-1-3 0-16,-5-1 0 16,4 1 0-16,-8-3 8 15,-1-2-7-15,-4 3 4 16,1-4 3-16,-4 4-9 15,3 4 0-15,-4-2-6 16,-2 3 5-16,-2-2 0 16,-4 1 0-16,2-4 1 15,-6 2 0-15,-3 0 0 0,-4-1 1 16,-4 3 7-16,-6-1 17 16,-10 1 8-16,-6 2-13 15,-8-1-2-15,-4 2-9 16,-5-3 1-16,-6-3-4 15,-1 3 0-15,-2-4 0 16,-6-2-4-16,-1-1 5 16,-2-2-7-16,-2-7 8 15,4-1-2-15,-4 0 10 16,3-4-7-16,-1 0-8 16,-3-3 0-16,1-3 5 15,-4-2 0-15,6 0 0 16,0-5 0-16,8-2 4 15,4-1-1-15,6 1 3 16,7-1 5-16,8-2-5 0,3 3-2 16,5-3-9-16,7-4 10 15,1 6-2-15,8-5-9 16,2 0-1-16,8 2-11 16,4-3-4-16,4-1 16 15,8-1 7-15,3-4 5 16,8-1-3-16,6 0-8 15,7-1-1-15,3 3 0 16,11 3-5-16,3 1-2 16,5 8 6-16,3-1 0 15,1 7-1-15,4 0-4 16,-3 9 6-16,-1 4-2 0,-4 4-7 16,-10 9-25-16,-4 3-41 15,-8 8 16-15,0 4-31 16,-7 7-57-16,-5 3-55 15,20 53-334-15</inkml:trace>
  <inkml:trace contextRef="#ctx0" brushRef="#br0" timeOffset="130978.588">14307 8946 511 0,'2'0'193'15,"1"-2"-136"-15,1 1-33 0,1-4 51 16,13 1 15-16,-1-2-3 16,2-3-30-16,7-2-4 15,4 0-4-15,6 3-8 16,0-3-20-16,11 3 9 16,2 3-17-16,5 2-5 15,5 1-8-15,7 2 4 16,4 4-4-16,2 3 0 15,2 6-15-15,0 0-12 16,-8 3-12-16,-7 5 5 16,-2 3-1-16,-13 1 7 15,-8 2-5-15,-5-2-21 16,-9-1 18-16,-4 0 22 0,-6 0 14 16,-6 3 6-1,-1 1 1-15,0-1-1 0,-2 4-5 16,-2-3-1-16,-1 1 5 15,-1 1-5-15,-4-5 0 16,-3-1 7-16,4 1-7 16,-5-5-1-16,-5 4 0 15,1-4 1-15,-4-2 1 16,-2 2 25-16,-10-3 2 16,2-1 4-16,-8-3-5 15,-1-2-8-15,-10 1-2 16,-2-4-4-16,-9-2 4 15,-2-4 2-15,-6-5-1 16,-3-3-4-16,2-6 2 16,-8-3-5-16,-2-4 1 0,-4-5-3 15,2-5 7-15,1-1-5 16,6-5-10-16,2-2 5 16,10-2-6-16,6 0 0 15,8 1 0-15,7 1 0 16,14 7-1-16,4-3-11 15,10 2-5-15,2 3 17 16,8-5 3-16,9 4 11 16,3-3-14-16,9 1 0 15,11-2-1-15,9 3 1 16,15-1-6-16,7 3 5 16,8 7 1-16,3 4 0 15,1 12 6-15,1 10 1 0,-1 7-5 16,-2 9-2-1,-4 8-16-15,-15 8-20 0,-2 4-18 16,-16 4-49-16,-13 5-10 16,-11-5-49-16,-33 60-97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3.03333E-6" units="1/dev"/>
          <inkml:channelProperty channel="T" name="resolution" value="1" units="1/dev"/>
        </inkml:channelProperties>
      </inkml:inkSource>
      <inkml:timestamp xml:id="ts0" timeString="2022-09-19T08:10:00.6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4977 6470 644 0,'-3'0'189'0,"3"-1"-110"16,-2-1-19-16,-1 2 9 15,2-3 44-15,1 2-38 0,0-1-39 16,0 2 3-16,0-3 22 15,0 1 7-15,-5 1-25 16,-2-8-20-16,2 3-10 16,-9-3 5-16,2 1-7 15,-1-3-5-15,-1 6-5 16,-8-1 0-16,5 1 5 16,-3 1-6-16,-5 4 1 15,2 0-2-15,-3 4 1 16,-5 3 0-16,4 2-1 15,-4 4-1-15,6 2 1 16,1 3-8-16,2 0 3 16,6 8 4-16,-4 7 1 0,-1 3 1 15,8 8 1-15,0 3-1 16,7-6 0-16,2 0 1 16,8-3 0-16,2-4 0 15,7 2-1-15,9-3 6 16,4 2-5-16,1 0 5 15,9 2-5-15,-6 2 1 16,2-1 6-16,-2 3-7 16,-4 0 3-16,-8-2-4 15,-7-3 0-15,-4 5 0 16,-7-1 2-16,-4-1 8 16,-10 2-4-16,-4-2 6 15,-8-1-6-15,1-2 3 16,-7 1-1-16,9-2-7 15,-4-3 7-15,6-10 2 0,4-2-2 16,8-10-7-16,5-3 1 16,2-5-1-16,4-2-1 15,1 0 1-15,-3 0-1 16,4 9 6-16,2 1-6 16,2 10 1-16,5 4 5 15,1 4-6-15,0 3 1 16,-1 4 1-16,-1 1 4 15,2 7-5-15,-2 3 1 16,2 0-1-16,-5 2 5 16,-3 3-6-16,-2 2 1 15,1 7 0-15,-2-3 0 16,-3 3 16-16,0 0-5 0,4-2-5 16,-4 8-5-16,5-5-2 15,-1 2 1-15,5-2 29 16,3-3-14-16,-3-1-8 15,2 7 8-15,1 0-4 16,-3-1-3-16,-4-4-8 16,4-4 7-16,-5-4-7 15,1 3 8-15,-1 1 2 16,-1-1-2-16,-1 3 9 16,1-5 0-16,-3 1-11 15,0-3 4-15,0 4 2 16,-3-3-7-16,3 2-5 0,0-3 8 15,-2 4-3-15,-1-8-5 16,2 7 1-16,1-6-1 16,1-1 1-16,-1-4-1 15,0-5 0-15,0-4 5 16,0-5-5-16,3-2-1 16,-3-1 0-16,2 2 1 15,-2-2-1-15,3 1 0 16,-3 3 0-16,1 3 1 15,2-3 0-15,2 3 0 16,-1-4 8-16,1 5-8 16,1 0 10-16,2 0-5 15,1-4 0-15,0 4 0 0,0-2-6 16,0 1 9-16,0-8-8 16,-2-7 8-16,2 2-1 15,0-5 10-15,-4-3 6 16,7 0-6-16,-6-5-5 15,8 0-1-15,4-3 2 16,7-6-9-16,7-3-5 16,7-3-17-16,1-3-17 15,-1-1-25-15,-3-2-25 16,0-3-75-16,-1-8-136 16,36-53-363-16</inkml:trace>
  <inkml:trace contextRef="#ctx0" brushRef="#br0" timeOffset="20668.53">6320 3744 707 0,'-2'-2'115'16,"-1"-4"-49"-16,2 1-24 16,-2 2 21-16,1 0 50 15,-1 2-23-15,3-1-20 16,0 2-11-16,0 0-11 15,3 0-8-15,-3 0-7 16,2-4-21-16,1 2-10 16,6-5 8-16,1-4-1 15,11-3-9-15,10-2 1 16,2-1 0-16,9-1-1 16,3 3 0-16,13-6 0 15,1 2 1-15,7 2-1 16,3 1-1-16,2-1-1 0,0 2-4 15,0 6 5 1,9-6-10-16,0 3-1 0,5-1 3 16,7-1 8-16,4 0-9 15,7-1 10-15,3 2 0 16,-4 1-11-16,4 0-4 16,-4 1-4-16,-5 2-7 15,-3-3 11-15,-1 5 3 16,-4 0-3-16,-6 1 8 15,-3 0-5-15,0 4 10 16,-6-4-3-16,-8 1 4 16,-2 4 1-16,1-6 0 15,-6 3 1-15,7-3-1 16,-4 1 0-16,0-3 2 0,1 2-2 16,3 0 9-1,-1-3 6-15,3 1-13 0,2 0 7 16,5 3 0-16,-8 1-9 15,-1-1 12-15,0-1 6 16,-7 3-3-16,-1 0-4 16,-1 1-10-16,-1 3 1 15,-11-2 5-15,9 4-7 16,-1 1 0-16,4-2 1 16,5 2 6-16,5-3-5 15,4 2 13-15,-2 0-6 16,-1-2-3-16,1 0 1 15,-2-2 2-15,-1 0 0 0,2 2-1 16,3-4-2-16,3 1 0 16,-2-1-6-16,7 2 7 15,-4-2-7-15,8-1 1 16,-1-1 0-16,1 3 0 16,-6-2 5-16,-6 1-5 15,-5 1 9-15,1-4 2 16,-1 2 6-16,3-2-2 15,-1 2-7-15,-1 2-3 16,4-2-5-16,0 4 0 16,-2-2 7-16,6 3-7 15,5 3 0-15,-4-2 10 16,2 2-5-16,-2-1 3 0,-1-1 0 16,-4 1-8-1,0 3 12-15,-3 0-11 0,1-3 8 16,-2 5-9-16,-1-2 0 15,-2-2 7-15,0 1-7 16,-2 3 8-16,-3-6-9 16,-1 5 7-16,-3-1-1 15,-5-3 0-15,-2 2-4 16,-4-2 13-16,-3 0-5 16,4 2-4-16,-3-1-6 15,1 2 2-15,1 1-1 16,-1 0-1-16,1 3 2 15,0 0-1-15,1 1 0 16,-4 1 0-16,3-2 0 16,-5 0 0-16,5 2 0 0,-4 0 8 15,-3-3-8-15,0 5 7 16,-1-1-7-16,-5 1 0 16,0 2 5-16,-3-2-5 15,-1 7 5-15,-2-2-5 16,6 3 0-16,-4-1 13 15,4 5-5-15,1-2-2 16,3 5-6-16,-4-5-1 16,3 4 1-16,-7-5 0 15,0 1 1-15,-4 1-2 16,-5 1 0-16,-2-1-1 16,-2-1 1-16,-5 4 0 0,-4 2 0 15,-2-1 0-15,-8 1 7 16,-3 3-5-16,-5 1 10 15,-5-2-5-15,-5 2-1 16,-3-3 0-16,-8 3 2 16,-5 0-7-16,1-2 11 15,-9-3-6-15,-3 0 6 16,-3 1-5-16,-4-2 1 16,-6-4-1-16,-2 1 4 15,-6-4-10-15,0 1 8 16,0-1-2-16,-1 4-7 15,-7-7 2-15,5 4 4 16,-6-2-5-16,0-1-1 0,-6-4 1 16,-1 6 1-16,-2-7-1 15,-8 5 0 1,-4-9 0-16,-6 3 1 0,-3-1-1 16,-7-1-1-16,-64 2 1 15,-4 6-1-15,-10-7 0 16,70 0 0-16,1 2-2 15,67-12-4-15,-1 1 6 16,1 4 0-16,-58 0 0 16,-63 12-7-16,-16-6 1 15,-10 4-1-15,64-10 7 16,7 1 1-16,12-1-1 16,67-3 0-16,2 1 1 15,3-1-2-15,-50 3 2 16,12 0-2-16,-2-1 1 0,6-1-1 15,-2-1 1-15,-4 2 0 16,2-4 0-16,-4 4 0 16,-1-1 0-16,-6-4 0 15,2 0 1-15,-3-6 0 16,-2 2 5-16,5-1-6 16,10 2 0-16,-2-1 1 15,17 2 6-15,5 2-6 16,0 0-1-16,4 2 0 15,4-2 0-15,1-2 1 16,0-1 0-16,-2 1 0 16,-3-2-1-16,0-2 0 0,0 2-1 15,0 1 1-15,-4 0-1 16,-1 1 0-16,-3-1 1 16,8 2 0-16,0-4 0 15,4 3 1-15,1 1-1 16,0-4 0-16,-2-2 0 15,-3 1 0-15,-4 0 0 16,-5 0 0-16,-5 0 0 16,-7-4 0-16,6 2 0 15,3-1 0-15,8 0 0 16,9-6 6-16,4 3-6 16,3-5 0-16,2 1 0 15,-1-5 0-15,0 3 1 0,-3-3-1 16,2 1 0-16,-2-4-1 15,3 0 1-15,0 1-1 16,0 1 1-16,6-4 0 16,2 4 1-16,5-3-1 15,-2-4 2-15,5 0 10 16,-1 3-11-16,6-2 10 16,-7 0-10-16,9-1 1 15,-5-1-1-15,8-1 5 16,0-1-4-16,-2 8 8 15,11-3-2-15,1 3-7 16,1 3 6-16,2-4 7 16,1 0-5-16,5 2-2 15,4-5-7-15,-5-1 0 16,5-4 0-16,0-1 0 0,5 2-5 16,-1-3 4-16,4 4-11 15,6 1 12-15,-4 3-9 16,7 0 7-16,1 2-4 15,4-2 5-15,4 3-1 16,9 0-4-16,-3-2 6 16,8 1-1-16,4 6 1 15,4-2 0-15,5 2 0 16,6 0 0-16,3 4 0 16,4-3 0-16,1 3-2 15,-2 4 1-15,-4 2 1 16,-2 1 0-16,-1 3 0 15,4-1 0-15,1-1 0 0,-1 0 0 16,3 1-1-16,1 0 1 16,5 3-2-16,0-1 2 15,1 3-1-15,-2 2 1 16,-4 3-1-16,2-1 0 16,-6 3 1-16,3 0 1 15,-6-1-1-15,3-2 1 16,-1 7-1-16,-3-8 6 15,-5 3-6-15,-4-1-1 16,-9 2 0-16,-6-1 1 16,-2 3 2-16,-6-3-2 15,-13-2 2-15,1 0-1 16,-10-2 0-16,1 1-1 16,-1 0-7-16,-1 0 1 0,-1 0-21 15,2 4-21-15,1 2-17 16,3-2-41-16,-4 7-95 15,1 4-134-15,-13 30-185 16</inkml:trace>
  <inkml:trace contextRef="#ctx0" brushRef="#br0" timeOffset="22904.806">8316 3299 348 0,'5'0'148'0,"-5"0"-38"16,0 0-31 0,0 0 11-16,0 0-18 0,0 0-13 15,0 0-22-15,0 0 2 16,0 0-1-16,0 0-8 16,0 0-11-16,0 0 2 15,0 0 3-15,0 0-4 16,0 0 11-16,0 0 8 15,9 5 0-15,-5-2-3 16,5-1 11-16,-1 2-10 16,1 1 1-16,0 3-4 15,0-3-11-15,0 1 1 16,5-3 0-16,-1 2-3 0,-4-1-6 16,3-1-3-16,-2 5 1 15,-1 2 1-15,4-2-4 16,-1-1 4-16,-3 7 2 15,0-5 10-15,0 0-8 16,0 3-2-16,-4-3 4 16,9 3 10-16,-7-2-12 15,-1 2-3-15,2-4-2 16,-4-4-12-16,-4 1 0 16,2-5 1-16,-2 0 8 15,0-3-8-15,0 3-2 16,0-2-45-16,0 2-93 15,-14-18-326-15</inkml:trace>
  <inkml:trace contextRef="#ctx0" brushRef="#br0" timeOffset="41530.975">10698 11318 924 0,'0'-1'109'0,"1"-4"-109"16,7-1 12-16,-2 0-12 16,7-4 87-16,4-2-22 15,10-1-28-15,3-1 5 16,2 0 27-16,0 0 3 15,7-4-18-15,5 3-12 16,1-4-15-16,8-1-3 16,4 2 2-16,0 2-1 15,1-2 2-15,4 3-3 0,4-2-7 16,-3 5-5-16,4 1-3 16,-1-7-8-16,4 8 5 15,0-7-5-15,1 6 5 16,5 0-5-16,-1-1 0 15,-1 1 6-15,-3 3-5 16,0 0-1-16,-7-1 1 16,-3 4-1-16,0 1 11 15,-2-1-3-15,2 3-1 16,3-2-3-16,5 0-5 16,2 4 0-16,-4 0 5 15,4 1-5-15,-10 2-1 16,3 1 1-16,-2 0 5 0,-5 0-5 15,3 1-1 1,-2-5 1-16,1 3 1 0,-2 0-1 16,0 0 1-16,1 0 7 15,-10-3-7-15,2-3 0 16,-7 3-1-16,-2 0 0 16,-6 3 0-16,1-2 1 15,-6 4 8-15,5-3 4 16,-8 5 1-16,8-3-5 15,-6 1-2-15,4 5-5 16,-5 4 14-16,7-2-10 16,-5 6-5-16,0-1-1 15,-2 3 0-15,-1 0-1 16,-6-1 1-16,-1 1 0 16,1-3-1-16,-5 4 0 0,-5-2-5 15,-2 3 5-15,0 0 1 16,-1 2 10-16,-7 2-9 15,-1-2 1-15,-1 1-1 16,-3 2 0-16,-2 0 7 16,-1 3 2-16,-4-2 4 15,-1 1-5-15,-1 1 9 16,-5 1-5-16,1 0 20 16,-6 0-9-16,7 1-3 15,-7-4-6-15,3-3 5 16,-4 2 1-16,2 1-2 15,-2-3-2-15,-7-1-7 0,1 5 2 16,-6 3 2-16,1-3-5 16,-4-1 1-16,-2 1-2 15,2-7 2-15,-5 4-1 16,-1-5-1-16,-3 0-1 16,-1 2 7-16,-3-5-4 15,-3 1 1-15,1 1 4 16,-3-5-5-16,-1 0-2 15,1 1-2-15,1-4 1 16,-3 2-5-16,11-5 4 16,-5 0-5-16,0-6 12 15,-1 2-7-15,-3-5-6 16,-1 0 8-16,-1-2-7 16,-5-1 8-16,0 0-8 15,-1-2 11-15,-1 3-4 0,4-3 1 16,0-2-2-16,0-1 1 15,0 2-8-15,1 0 8 16,-3-2-8-16,2 2 8 16,8-4-8-16,-3 7-1 15,4-2 1-15,4-1 0 16,1 2 0-16,-2 0 6 16,2-1-5-16,-5-1 0 15,5 1 7-15,-2 1-7 16,-1-1 8-16,6-1 0 15,1-1-3-15,3-2 2 16,0-2-7-16,-1 1 13 16,1-2-8-16,7 1-5 0,-3-1 9 15,3 0-9-15,2 1 12 16,5 1 2-16,1 1-1 16,1-3-1-16,2 3-4 15,0-3-8-15,5 0 11 16,0 0-10-16,0 0 4 15,-3-5-6-15,3 2 0 16,0 0-9-16,-3 0 9 16,2-2-1-16,3 1 0 15,1-2-8-15,-6 1-1 16,9-4 10-16,-2 8-4 16,5-7 4-16,-2 7 0 0,-2-5-7 15,1 3 1 1,7-6-5-16,-2 3 6 0,2 0 4 15,4-3-13-15,1-2-7 16,0-7 6-16,4 1-3 16,1 3-5-16,4-3 2 15,4-1 12-15,5 4-9 16,3-2-9-16,5 1 5 16,6-3 5-16,3 1 1 15,2 1 5-15,7 3 10 16,4 4 0-16,2-3-1 15,7 3-5-15,8 5 6 16,-1-2 1-16,7 3 0 0,-5 3 1 16,-1 0-1-1,-3 1 0-15,-3 5 0 0,-2 2-1 16,-9 3-8-16,1 3-36 16,-10 3-45-16,-6 3-30 15,-4 6-30-15,-10 1-97 16,-7 55-320-16</inkml:trace>
  <inkml:trace contextRef="#ctx0" brushRef="#br0" timeOffset="42514.606">8414 13388 369 0,'-1'0'717'0,"1"-1"-556"15,0 1-1-15,0-2-19 16,1 2-15-16,2-3-31 16,-1 3-46-16,2 0-5 15,8 0 14-15,7-2 22 16,20 1 2-16,14-5-8 15,10-5-22-15,11 2-8 0,3-1-20 16,6 3-17-16,-8-2-1 16,1 4-6-16,-5 3 0 15,-9 1-28-15,-8 1-61 16,-12 1-47-16,-13-1-28 16,-8 5-34-16,-9 4-138 15,-3 8-212-15</inkml:trace>
  <inkml:trace contextRef="#ctx0" brushRef="#br0" timeOffset="43401.402">11075 13447 850 0,'0'0'230'16,"0"0"-82"-16,4-2 23 15,-4 2-21-15,5-4-31 16,8 3-50-16,18-1-8 15,9-4 7-15,25 1-8 16,17-1 0-16,11-2-20 16,78-12-4-16,-112 12-19 15,55-8-11-15,-11 0 1 16,-11 6-7-16,-19 1-13 0,-12 0-44 16,-14 0-39-1,-20 5-36-15,-4-1-53 0,-18 8-134 16,-33-6-166-16</inkml:trace>
  <inkml:trace contextRef="#ctx0" brushRef="#br0" timeOffset="44617.931">14710 12886 544 0,'-4'0'186'0,"4"0"-60"16,0-3 30-16,4 2 0 16,-4 1-25-16,0 0-46 15,0 0-17-15,0 1 10 16,2-2 3-16,1 1-11 16,6 0-14-16,9 1 14 15,14-1 10-15,11 3-5 16,22-3-11-16,17 2-13 0,10-4 6 15,18-1-10 1,2 2-19-16,-1-7-11 0,-2 4-17 16,-11 2-2-1,-13-1-44-15,-15 1-52 0,-12 2-55 16,-19 0-46-16,-21 0-175 16,-45-10-382-16</inkml:trace>
  <inkml:trace contextRef="#ctx0" brushRef="#br0" timeOffset="48180.994">19020 11127 644 0,'3'0'129'0,"-1"-2"-86"16,1 0 13-16,6-3 50 15,3 1-11-15,6-2-37 16,6-2-16-16,9 2-10 0,-1 0 28 15,0 0 4-15,4 2-10 16,2-4-6-16,4-1-27 16,9 3 2-16,3-3-2 15,8 2-12-15,9-4 13 16,5 5 1-16,7 0-8 16,10-3-3-16,1 3 0 15,7 0 0-15,2-1 0 16,1 5-3-16,4-5-9 15,6 2 6-15,0 2 7 16,-2-6-5-16,0 6-1 16,-2-3 1-16,-3 1 5 15,2 1 4-15,-2-1-16 0,-2 1 6 16,-2 4-6 0,-6 0 0-16,-8 0-1 0,-9 4 0 15,-2 3 0-15,-1 0 0 16,-3-1 1-16,1-3-1 15,-2 1 1-15,1 2-1 16,1-1-1-16,-8-1 1 16,-6 2 6-16,-8-1-6 15,-4 1 0-15,-4 3 1 16,-1 0 0-16,-1 1 1 16,3 3-2-16,-3-3 0 15,1 0 1-15,-11 1-1 16,2-2 1-16,-9 2-1 0,-4 2-8 15,1-2 8 1,-5 2-2-16,0 4 2 0,0-3 0 16,2 2-1-16,-2 5 0 15,2 2 0-15,-4-3 0 16,1 5 1-16,-7-1-8 16,0-2-1-16,-3 2-4 15,-7 1 4-15,-7-2 9 16,0 1 9-16,-5 2 15 15,2 1-2-15,-5-2-8 16,1 1-2-16,-4 2-6 16,3-1-6-16,-6-2 0 15,-2 1 1-15,1 2 0 16,-9-4 7-16,4-2-8 16,-6 0 14-16,1 2-7 0,-2-4-6 15,0 1 5-15,-3-3 6 16,-1 3-12-16,-6-5 12 15,-3 3-11-15,-2-2 1 16,0-1 11-16,0-2-5 16,-4 3 2-16,-5-4 10 15,1-1-14-15,-2 2 0 16,-1-5 3-16,1 3-8 16,2 0 0-16,-4-4 1 15,2-1 8-15,-2-1-1 16,-3 0 8-16,-2-2-7 15,-4-1 1-15,-1 0-2 16,3-1 6-16,-2 0 1 16,0 0 5-16,-1-2-12 0,2-2 2 15,-2 0-2-15,0 0 3 16,3-1-3-16,-1 2 0 16,1-4 1-16,3 5 1 15,1-1-4-15,3 1 4 16,-1 0-5-16,0-5-6 15,0 2 2-15,-4 0 8 16,-1-3-10-16,-1 0 8 16,-6 0-8-16,-4-6 2 15,1 1-1-15,-6 1 0 16,10-2 0-16,4 1 5 16,7 1-5-16,8-5 0 15,1 1 0-15,8-1-1 0,-7-3 8 16,4 2-8-16,1-2 1 15,-1 1-1-15,4 2 5 16,1 3-5-16,2-1-1 16,6 3 0-16,0-2 0 15,7-1 1-15,-1 1 0 16,5 0 0-16,-2-5 0 16,5 5 1-16,6 0 6 15,-2-3-5-15,4 1-1 16,1-3 0-16,1-4 0 15,-1-1-1-15,3-3-1 16,0-3 1-16,0 3-9 16,4-3 5-16,1 2 3 0,4 4 2 15,1-4-1-15,2-1 0 16,5-3 0-16,1 0 0 16,-3-1 0-16,3 4-1 15,-1-1 0-15,1 3 0 16,1 1-5-16,2 6-2 15,5 0 7-15,1 1-7 16,0-1 7-16,9 0 0 16,5-1 1-16,6 2 0 15,2-4 0-15,0 5 1 16,0-1-1-16,9 3 1 16,-4-2-1-16,8 1 0 0,4-3 11 15,2 3-4-15,1 0 0 16,-5 4-6-16,-2 0 6 15,-2 7-6-15,-9 1-1 16,6 3 0-16,5 3 0 16,3 1 0-16,0 3-2 15,4 0 1-15,-2 5 0 16,-10 2-5-16,0 1 0 16,-10 3 5-16,-8 1-22 15,-3 1-11-15,-9-2-7 16,-1-3-22-16,-3 0-28 15,-2-4-35-15,-6-1-129 16,-2-4-335-16</inkml:trace>
  <inkml:trace contextRef="#ctx0" brushRef="#br0" timeOffset="49893.086">18302 13732 817 0,'3'0'264'0,"-3"0"-184"0,6 2 46 15,7-4 58-15,13 1-14 16,18-5-56-16,13-3-51 16,10-2-23-16,5 2-16 15,4-2-13-15,-1 0-11 16,-6 3-9-16,-7 5-63 16,-7-1-68-16,-12 8-73 15,-3 1-76-15,-9 1-55 16,27 12-372-16</inkml:trace>
  <inkml:trace contextRef="#ctx0" brushRef="#br0" timeOffset="50651.455">20488 13797 822 0,'0'-3'321'15,"2"3"-184"-15,-2 0 4 0,3-2 18 16,2 0-29-16,8 0-41 15,13 0-43-15,5-5 2 16,13 4 8-16,9 0-1 16,3 0-16-16,13 3-12 15,5 0-18-15,2 1-3 16,-1 4-6-16,-8-2-25 16,-10 1-31-16,-10-1-29 15,-5-1-22-15,-6 0-68 16,-6 0-125-16,28-11-192 15</inkml:trace>
  <inkml:trace contextRef="#ctx0" brushRef="#br0" timeOffset="51446.345">22796 13517 651 0,'1'0'355'16,"-1"0"-244"-16,9 0-22 0,8 0 101 16,9 0-26-16,14 2-53 15,18-2-33-15,5 6-21 16,16-3 6-16,4 0 10 16,1-1-2-16,2-2-38 15,-3 0-9-15,-16-2-23 16,-10 2 8-16,-18-3-9 15,-7 1-30-15,-7 2-46 16,-9 0-38-16,0 0-50 16,-10 2-151-16,-3-8-366 0</inkml:trace>
  <inkml:trace contextRef="#ctx0" brushRef="#br0" timeOffset="56260.557">27972 11953 220 0,'-9'-2'236'15,"-3"2"-169"-15,-11-3-23 16,2 3 28-16,-2 3 1 15,1-3-5-15,-1 2-28 16,2 0 8-16,-6 3 23 16,4-4-1-16,-7 4-29 15,3-2-5-15,-8 0 9 16,-1 2 1-16,-3-2-1 16,-2 1 18-16,-1-2-6 0,1 0-19 15,2 0-13 1,1 2-2-16,-4-2-5 0,-2 3-6 15,2-4 9-15,-2 2 7 16,-4-1-1-16,2-2-3 16,-2 1-6-16,-5-1-4 15,-3 5 2-15,5-10 5 16,-5 5 0-16,4-1-4 16,3-1 1-16,2-2-3 15,-1 2 1-15,1-1-4 16,7-1-3-16,-4 2-7 15,5 0 4-15,7 0-5 16,-3-3 0-16,8 4 0 16,0-2 8-16,0-2-9 15,1 1 0-15,-4 2 0 0,-2-4 6 16,1 3-6-16,-6 1 1 16,4 0-1-16,-5-3 0 15,1 4 0-15,-1-7 2 16,-1 3-2-16,4-1 1 15,-1 0 0-15,-2 2 1 16,0-2-2-16,-4-5 11 16,0 4-2-16,-5-4-8 15,2 1 12-15,4-2-4 16,2 1 6-16,0 2 3 16,7-3-4-16,-6 0-7 15,5 2 2-15,-2-4-1 16,4 3-7-16,0-2 8 0,4-1-7 15,2 3 8-15,3-3 4 16,3 2 2-16,-2-2-2 16,6-2-4-16,-5-1-2 15,0-2-8-15,4 3 1 16,-2-3-1-16,6 5 1 16,1 0 11-16,6 1 15 15,5 2-27-15,2-3 0 16,2 0-6-16,6-5-2 15,2 4 1-15,6-6 7 16,4 0 1-16,9 0-1 16,3-2 1-16,10 3 0 15,3 0-1-15,9 1 0 0,6 0 0 16,4 4 0 0,6-3 0-16,7 3-1 0,4 2 1 15,-3 0 0-15,0 4 0 16,4-2 0-16,1 3 1 15,2-3-1-15,7 3 0 16,-1-3 0-16,0 3 1 16,-4 2 0-16,0-1-1 15,-2 5 0-15,-2-4 1 16,-1 0-1-16,-4 3 1 16,3 0 5-16,-1 2-5 15,2 1-1-15,8 1-5 0,0 4 4 16,2-2 1-1,-2 7-1-15,-2-4-1 0,-7 2 1 16,-3-1-6-16,0 6 5 16,-1-1-7-16,-7-2 2 15,-2 6-1-15,-8-7 7 16,-8 2-9-16,-4-2 8 16,-4 2 2-16,-5-1-7 15,0 2 6-15,-3 0-7 16,-10-1 8-16,3 4-6 15,-9-1 5-15,-1 2 0 16,2 1 1-16,-5 2-1 16,0-3 1-16,3 4 0 15,-4-5 0-15,-2 0 0 16,-1 0 0-16,5-2 0 0,-8 2 0 16,-2-1-1-16,0-2 1 15,-2 2-1-15,-1-1 1 16,2 4-1-16,-2-4-7 15,-2 5 8-15,0-1-1 16,-1 1-9-16,-3-3-2 16,0 7 1-16,-7-5-4 15,-3 5 6-15,-2-2 0 16,-2 4 9-16,-1-3 1 16,-6 0-1-16,3 2 0 15,-3-2 1-15,-5-5 0 16,2 2 1-16,-2-3-1 15,-5-3 5-15,1 2-4 0,-5-1-1 16,-1 0 5 0,1-1-4-16,-1-2-2 0,1 1 1 15,-6 1 5-15,0-2-5 16,2 1 1-16,-6-2-1 16,-2-2 5-16,3-1-5 15,2-1 1-15,-5-4 4 16,4 4 0-16,0-4 1 15,0 4-1-15,-1-2 2 16,0-3-7-16,-1 4 0 16,-2-8 0-16,6-2 6 15,2 3-1-15,-2-6 2 0,2 1-7 16,-5-5-1-16,-1 4 2 16,-3 0-2-16,2-2 1 15,1 4 1-15,6 1 11 16,7 1-2-16,4 3-5 15,8-2 0-15,2 0 1 16,-2-1-5-16,2-4-1 16,0-1 6-16,-3 1-7 15,3-2-1-15,3 3 1 16,3 2-15-16,6 1-13 16,-3 4-46-16,5 1-67 15,3 0-160-15,-14 6-307 16</inkml:trace>
  <inkml:trace contextRef="#ctx0" brushRef="#br0" timeOffset="57251.148">25515 13770 945 0,'3'-3'244'16,"-3"3"-101"-16,2 0-4 15,1-2 2-15,3 1-40 16,3-3-37-16,9-1-7 15,15-4 12-15,8 1-4 16,7 1-19-16,7 1-19 16,2-1-10-16,0-1-10 15,-2 3-7-15,-9 4-29 16,-2-4-39-16,-11 4-29 16,-4-1-67-16,-11-1-214 15,-16-13-425-15</inkml:trace>
  <inkml:trace contextRef="#ctx0" brushRef="#br0" timeOffset="58177.949">27646 13854 237 0,'0'-4'689'16,"0"4"-519"-16,3 0-40 0,-3-3 58 16,2 3-23-16,-2-2-54 15,3 2-45-15,3-3-8 16,9-1 5-16,7-1-6 16,7-1-9-16,13 0-27 15,7-3-4-15,3 3-17 16,4 0-30-16,5 3-58 15,-4-4-55-15,0 0-145 16,55-31-489-16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3.03333E-6" units="1/dev"/>
          <inkml:channelProperty channel="T" name="resolution" value="1" units="1/dev"/>
        </inkml:channelProperties>
      </inkml:inkSource>
      <inkml:timestamp xml:id="ts0" timeString="2022-09-19T08:11:22.1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3436 12999 702 0,'-3'-2'226'0,"1"0"-148"16,-1 0 26-16,3 2 13 15,0 0-3-15,0 0-41 0,-1 0-26 16,1 2 13-16,0-2 15 16,-3 2-12-16,3 0-24 15,-2 2-26-15,4 4-13 16,2 17 0-16,8 14 7 15,7 21 3-15,3 12 2 16,-1 2-6-16,2 0-5 16,0-3 6-16,-5-11-7 15,0-9-1-15,-6-8-17 16,-3-17-27-16,-5-5-49 16,1-13-79-16,-2-5-115 15,-11-28-31-15</inkml:trace>
  <inkml:trace contextRef="#ctx0" brushRef="#br0" timeOffset="226.638">3371 13023 1029 0,'-1'-1'268'0,"1"1"-173"16,-4-7-7-16,4 6-8 15,5-4-4-15,3 2-59 16,5-8-16-16,10-2 5 16,8-9-5-16,9-2 5 15,3-3-6-15,-2 4-36 16,-2 0-53-16,-2 3-82 16,-12 9-112-16,28 4-64 0</inkml:trace>
  <inkml:trace contextRef="#ctx0" brushRef="#br0" timeOffset="449.501">3440 13343 978 0,'2'-3'212'0,"1"3"-95"15,-2 0-32-15,4-4 40 16,7 3-17-16,9-5-35 15,2-1-32-15,9-3-22 0,7-4-19 16,9-7-1-16,9-6-92 16,10-2-192-16,90-44-389 15</inkml:trace>
  <inkml:trace contextRef="#ctx0" brushRef="#br0" timeOffset="1031.361">2825 13387 1284 0,'0'-5'177'15,"1"5"-67"-15,-2-6-11 16,7 3-23-16,10-10-43 16,7-7-19-16,21-6-8 15,4-7-6-15,5 2-1 16,-3 2-54-16,2 8-64 15,-3 2-79-15,-13 5-97 0,30 8-62 16</inkml:trace>
  <inkml:trace contextRef="#ctx0" brushRef="#br0" timeOffset="1250.1">3065 13340 619 0,'0'0'269'16,"0"0"-140"-16,0 0-32 15,0 0-10-15,4 0 6 16,-4 3-43-16,9 3-28 0,5 7 23 16,-1 10 23-1,9 10-22-15,-1 5-29 0,3 5-7 16,-3 5-10-16,5-3-18 16,-7-2-73-16,-2 3-89 15,-4-7-63-15,4 39-116 16</inkml:trace>
  <inkml:trace contextRef="#ctx0" brushRef="#br0" timeOffset="1473.226">3042 13910 232 0,'-3'1'952'15,"3"-1"-800"-15,0 0-16 16,0 0-19-16,0 0 15 0,3-1-48 15,-1 1-45-15,1-2-1 16,1-2-2-16,14-3 0 16,14-10-3-16,12-7-33 15,18-11-5-15,13-10-73 16,3-2-73-16,2 3-157 16,89-53-397-16</inkml:trace>
  <inkml:trace contextRef="#ctx0" brushRef="#br0" timeOffset="6870.018">9570 8600 1258 0,'3'-2'227'0,"-1"2"-166"16,7-4-44-16,3 1 1 0,15-4 45 15,17 1-23 1,15-5-20-16,10 2-11 0,16 3-2 16,4-1 11-16,0 1-16 15,-2-3 5-15,1 2-7 16,-16-1-25-16,-5 3-35 16,-12-6-51-16,-14 7-78 15,-11 0-122-15,-10 8-170 16</inkml:trace>
  <inkml:trace contextRef="#ctx0" brushRef="#br0" timeOffset="7149.417">9605 8798 887 0,'-9'1'266'15,"1"-1"-95"1,-7 4-53-16,12-3 13 0,6-2-4 15,-1 1-55 1,7-4-27-16,7 3-7 0,12-7 17 16,15-5 31-16,19 0-1 15,14-11-34-15,16 2-22 16,-2-5-7-16,10 0-14 16,-10 4-8-16,-2 1 0 15,-13 1-84-15,-8 8-69 16,-14 4-84-16,31 0-330 15</inkml:trace>
  <inkml:trace contextRef="#ctx0" brushRef="#br0" timeOffset="14065.618">9688 14419 1015 0,'-3'-4'337'0,"1"4"-236"15,-1 0-68-15,3 0 25 0,0 0 29 16,0 4-39-16,3-2-45 16,-1-1-3-16,1 5-10 15,6 14 8-15,5 6 2 16,1 16 1-16,4 10 7 16,-4 8-1-16,4 2-5 15,-6-5-1-15,-1-3 5 16,2-8-6-16,-2-7 0 15,-6-8-11-15,-2-9-61 16,1-2-89-16,-2-11-128 16,-6-5-67-16,-33-31-319 15</inkml:trace>
  <inkml:trace contextRef="#ctx0" brushRef="#br0" timeOffset="14568.811">9445 14534 607 0,'0'-2'338'16,"0"-1"-226"-16,0-4-49 0,0 5 26 15,5-10 37-15,1 5-56 16,6-6-41-16,13-7-5 16,7 1 31-16,9-6-8 15,7 1-14-15,5 0-17 16,6 2-1-16,7 4-7 15,4 5-7-15,-4 10 10 16,5 5-11-16,-9 5-2 16,-5 12 1-16,-12 4 0 15,-10 10 0-15,-9 7 1 16,-17 12 0-16,-18 13 6 16,-24 8 0-16,-17 6 5 15,-17 3-4-15,-8-8-1 16,-5-4 2-16,1-15-8 0,4-9 1 15,4-20-1-15,12-11-30 16,11-19-87-16,13-16-179 16,8-92-309-16</inkml:trace>
  <inkml:trace contextRef="#ctx0" brushRef="#br0" timeOffset="20168.581">12385 17897 782 0,'-3'-2'173'15,"3"-1"-124"-15,0 1 49 16,-2 0 40-16,4 0-17 15,-2 2-49-15,4-4-27 16,5-1-3-16,9-1 12 16,13-3-1-16,12-5-13 15,10-3-11-15,15-5-8 0,15-2 1 16,14-2-13-16,69-17 2 16,-106 30 5-16,52-7-14 15,-11 1-2-15,-21 8-11 16,-18 5-22-16,-19-2-34 15,-15 5-53-15,-7 0-83 16,-8 3-70-16,-38 17-233 16</inkml:trace>
  <inkml:trace contextRef="#ctx0" brushRef="#br0" timeOffset="20533.069">12240 18176 948 0,'-2'0'173'16,"2"-1"-128"-16,-7 1 91 15,14 0 1-15,-5-2-41 16,2-1-48-16,5 0-17 15,14-8 32-15,21-3 23 16,21-10-25-16,24-9-17 16,80-22 7-16,62-19 13 15,46-11 1-15,-109 43-26 16,-43 9-18-16,-77 21-21 16,-11 1-8-16,-3 3-31 0,28-6-57 15,-18 3-25 1,-21 8-8-16,-14-1-50 0,-12 4-124 15,-56 9-210-15</inkml:trace>
  <inkml:trace contextRef="#ctx0" brushRef="#br0" timeOffset="24132.847">6386 17752 96 0,'-1'0'777'0,"1"0"-641"0,0 0-73 16,0 0 27-16,0 3 14 15,-3-3-37-15,3 4-41 16,-2 3-25-16,-5 18 20 15,-2 15 63-15,-4 17-10 16,0 13-23-16,-1 7-21 16,1-1-6-16,-1 0-5 15,10-1-7-15,-1-10-11 16,2-5-1-16,3-15-8 16,3-12-58-16,2-9-76 0,-5-9-100 15,4-11-73 1,-13-38-60-16</inkml:trace>
  <inkml:trace contextRef="#ctx0" brushRef="#br0" timeOffset="24468.035">6164 17934 831 0,'-9'4'237'15,"2"-3"-178"-15,-2 5-37 16,0-2-5-16,7 3 17 16,2-7-8-16,0 0-19 15,2-4 2-15,1 4 24 16,-2-3 38-16,4-1-4 16,-1-2-32-16,8-5-20 0,6-11 1 15,10-2-15 1,2 2 0-16,6-1-1 0,-1 6-1 15,1 7-1-15,3 9-11 16,-3 4 4-16,4 11-12 16,-6 8 15-16,-2 7 5 15,-6 7 1-15,-4 0-25 16,1 0-115-16,25 40-164 16</inkml:trace>
  <inkml:trace contextRef="#ctx0" brushRef="#br0" timeOffset="25284.571">13124 18140 535 0,'0'0'648'15,"0"2"-557"-15,0 2-76 16,2 5 3-16,5 11 48 16,2 13 32-16,2 12-8 15,2 15-24-15,3 3-5 16,-6 0-4-16,2 0-25 16,-3 0-16-16,-3-8-10 15,-3-7-4-15,-3-4-2 16,0-9-20-16,-4-9-66 15,1-8-53-15,1-15-95 16,-23-31-51-16</inkml:trace>
  <inkml:trace contextRef="#ctx0" brushRef="#br0" timeOffset="25616.534">13062 18196 749 0,'0'0'319'0,"-3"4"-224"15,2-3-58-15,-4 3 31 16,-2 9 11-16,-10 5-14 16,4 8-29-16,-3 0-3 15,3-1 3-15,1-9-11 16,7-4-14-16,1-10-5 16,8-2 6-16,-4-6 7 0,12-4 11 15,-1-13-27-15,2-10-3 16,9-11-13-16,0-2 12 15,-1 8 1-15,2 8 0 16,4 6 0-16,3 9-5 16,7 6 5-16,6 7 0 15,-3 11 0-15,0 8-1 16,4 7-6-16,-12 9-18 16,2 2-61-16,-6-1-142 15,33 43-153-15</inkml:trace>
  <inkml:trace contextRef="#ctx0" brushRef="#br0" timeOffset="26382.232">19348 17873 721 0,'0'0'331'0,"3"4"-256"16,1-1-75-16,5 9 24 15,0 6 54-15,12 8 19 0,4 10-25 16,0 16 5-16,1 7 5 16,-11 6-29-1,-3 5-11-15,-7 2-17 0,-5 0-14 16,-5-4-4-16,-3-5-7 16,-1-17-10-16,3-9-32 15,-6-10-68-15,8-12-134 16,-5-28-94-16</inkml:trace>
  <inkml:trace contextRef="#ctx0" brushRef="#br0" timeOffset="26732.937">19366 17956 961 0,'-6'-4'316'0,"-2"8"-232"16,-10 3-72-16,3 2 38 15,-2 15 20-15,1 1 1 16,-4 8-37-16,4 2-22 16,3-6-6-16,4-5 3 15,5-10-9-15,2-6 0 16,4-8-16-16,2-7 11 16,8-7 5-16,5-12 0 15,6-15-9-15,4-5 8 16,-5 1 0-16,4 9 1 15,-8 10 0-15,3 6 12 0,2 12-6 16,4 8-6 0,8 8 0-16,1 10 1 0,5 5-1 15,3 8-1-15,-1-1-68 16,3 1-108-16,5 1-132 16,74 4-398-16</inkml:trace>
  <inkml:trace contextRef="#ctx0" brushRef="#br0" timeOffset="27439.069">25736 17718 1041 0,'1'6'188'16,"4"7"-143"-16,2 16 37 16,-1 15 8-16,6 17 17 15,0 7-47-15,-3 10-14 16,-4 6-23-16,-5-9-13 15,0-9-2-15,-5-11-8 0,1-6-16 16,1-13-50-16,-5-9-75 16,2-12-105-16,-12-18-84 15</inkml:trace>
  <inkml:trace contextRef="#ctx0" brushRef="#br0" timeOffset="27816.413">25722 17737 896 0,'-5'0'294'0,"-5"0"-215"16,-1 3-50-16,-5 5 61 16,-2 3 1-16,-8 7-38 0,6 9-17 15,-2 1-17-15,-2 4-7 16,8-8-4-16,7-9-8 15,2-8 1-15,5-1 0 16,4-6-1-16,1-6 2 16,3-1 35-16,7-16-37 15,12-9-4-15,3-12-11 16,10-1 4-16,-6 5 2 16,-1 10 8-16,-5 5 1 15,-6 14 9-15,1 8 1 16,0 11-10-16,6 12 12 15,5 13 0-15,7 8 2 16,-3 5-14-16,3 1-57 16,-2 0-192-16,55 28-397 0</inkml:trace>
  <inkml:trace contextRef="#ctx0" brushRef="#br0" timeOffset="30882.681">11965 16874 1144 0,'3'-13'149'0,"3"1"-148"16,11-17-1-16,10-1 45 16,17-1 8-16,18 1-32 15,15 1-14-15,15 1 8 16,13 6 15-16,73-5 11 15,29 12-17-15,26-4-6 16,-63 5-5-16,-5 1-4 16,-22 6 6-16,-7 8 0 15,-11 5-13-15,-74 3-2 16,-2-2 0-16,-9 3-7 16,40 10 1-16,-9 2 5 15,-18 4-8-15,-14 2 9 0,-10 3 0 16,-5 2 8-16,-9 6-1 15,2 3 7-15,-8 11-4 16,-5-2-8-16,-7 6 7 16,-6 0 1-16,-10 2-2 15,-10 1 5-15,-12 0 2 16,-3-1 0-16,-14 2 9 16,-13 4 8-16,-12-3-17 15,-15-7 1-15,-10-2-2 16,-82 13-4-16,-53-22 1 15,-58-28-10-15,98-19 17 16,22-10-12-16,30-13 33 16,14-8 27-16,3-12-33 15,-2-26-22-15,77 30-5 16,6-6-5-16,8-2 8 0,-38-49-8 16,26-6-1-16,13-60-14 15,51 115-17-15,11-54-4 16,22 10 14-16,19 17 3 15,19 11 9-15,16 11 5 16,11 13 4-16,69-4 9 16,30 31-9-16,-17 39 0 15,-127-5 0-15,-6 1-1 16,-5 4-5-16,49 23-20 16,-15 5-53-16,-12-2-86 15,-22 7-179-15,-9 63-394 16</inkml:trace>
  <inkml:trace contextRef="#ctx0" brushRef="#br0" timeOffset="35989.052">12847 10461 1008 0,'0'0'271'16,"0"0"-140"-16,0 0-25 15,3 0-20-15,-2-4 1 0,13 1-41 16,8-9-29-16,13 1-10 16,9-3 1-16,1 1-8 15,2 1 0-15,-6 2-24 16,-1 2-49-16,3-1-70 16,-15 3-110-16,2 3-88 15,2 6-133-15</inkml:trace>
  <inkml:trace contextRef="#ctx0" brushRef="#br0" timeOffset="36191.825">12887 10564 905 0,'0'0'142'15,"-1"0"-86"-15,1 4 28 0,1-8 78 16,4 4-38-16,2-2-58 15,14-3-34-15,8-5-16 16,15-3-16-16,12 1 0 16,3-7-142-16,-1 3-175 15,65-34-460-15</inkml:trace>
  <inkml:trace contextRef="#ctx0" brushRef="#br0" timeOffset="38069.714">12779 8539 952 0,'-3'0'309'0,"6"0"-191"16,-3 0-2-16,0-2-14 15,1 2 10-15,4-5-43 16,8-1-37-16,8-2-16 0,11-3-15 15,12-5-1 1,6 2-4-16,-2-3-59 0,0 8-65 16,0-1-134-16,-7 7-113 15,21 0-332-15</inkml:trace>
  <inkml:trace contextRef="#ctx0" brushRef="#br0" timeOffset="38257.563">12779 8720 1001 0,'1'0'189'0,"-1"0"-89"15,3 0 14-15,2-2 21 16,1 0-25-16,10-7-77 16,11-1-17-16,23-6-16 0,12-6-17 15,12 1-109-15,6-3-220 16,119-50-589-16</inkml:trace>
  <inkml:trace contextRef="#ctx0" brushRef="#br0" timeOffset="40277.632">12845 6288 955 0,'0'-3'209'0,"0"3"-49"15,0-1-5-15,0 1-32 16,0-2-17-16,2 2-55 16,10-6-36-16,3-1-9 15,10-4-6-15,16 2-5 16,7-4-63-16,1 5-56 15,3 5-152-15,74 2-209 16</inkml:trace>
  <inkml:trace contextRef="#ctx0" brushRef="#br0" timeOffset="40482.6">12810 6491 889 0,'0'0'315'0,"0"0"-201"16,2 0-20-16,2 0-22 16,4-2 26-16,5 1-62 15,18-8-17-15,5 4 2 16,23-5-21-16,6 1-12 16,6-4-104-16,128-11-242 15</inkml:trace>
  <inkml:trace contextRef="#ctx0" brushRef="#br0" timeOffset="44618.483">15582 12545 856 0,'0'0'271'16,"-3"0"-131"-16,3 0-28 15,-1 0-1-15,-2 4-25 16,3-1-46-16,0 5-29 15,3 14-11-15,-2 9 28 16,-1 20 25-16,0 9 1 16,-1 6-35-16,1-1-5 15,-3-8-13-15,3-2 0 0,3-13-1 16,-3-9-39-16,4-10-66 16,1-13-111-16,1-5-102 15,14-36-30-15</inkml:trace>
  <inkml:trace contextRef="#ctx0" brushRef="#br0" timeOffset="44803.913">15548 12635 938 0,'0'-3'207'16,"0"1"-87"-16,3-2-15 15,1-2 9-15,5-3-41 16,15-9-44-16,7 3-20 0,12-6-9 15,3 2 0 1,-3 2-45-16,3 7-74 0,-2 2-106 16,43 4-114-16</inkml:trace>
  <inkml:trace contextRef="#ctx0" brushRef="#br0" timeOffset="45015.576">15592 12766 999 0,'0'0'194'16,"0"3"-98"-16,0-2 19 15,4-2-5-15,1-2-25 16,11 1-41-16,11 1-4 16,13-5-4-16,9-3-36 0,6-3-16 15,-2 1-92-15,-7 1-126 16,-9 4-214-16,8 4-317 15</inkml:trace>
  <inkml:trace contextRef="#ctx0" brushRef="#br0" timeOffset="45210.46">15578 13041 850 0,'-3'1'191'0,"3"1"-118"16,0 3 43-16,0-4 13 15,4-1-11-15,1 5-43 0,7-5-19 16,14 0-1-16,11-6-16 16,12-1-39-16,11-7-28 15,3-6-143-15,4-10-288 16,88-52-425-16</inkml:trace>
  <inkml:trace contextRef="#ctx0" brushRef="#br0" timeOffset="57266.288">16384 12534 602 0,'-3'0'213'0,"3"-4"-56"16,0 4-14-16,-2 0 1 15,2 0-14-15,-4 0-47 16,4 0-23-16,-3 0-14 0,1 0-8 15,-1 4-14-15,2 0-24 16,-2 3 1-16,-6 12-1 16,-5 10 8-16,-4 10 7 15,-8 8-9-15,4-1 1 16,-6-2-7-16,7-5-20 16,-1 0-34-16,4-10-73 15,-1-4-106-15,3-7-91 16,-16-18-393-16</inkml:trace>
  <inkml:trace contextRef="#ctx0" brushRef="#br0" timeOffset="57447.395">16109 12635 777 0,'0'0'273'0,"0"4"-162"15,0-4-29-15,2 2-11 16,7 7-29-16,12 9 51 15,14 9-2-15,10 6-38 16,8 0-31-16,-1-4-22 16,-3-3-19-16,1-6-119 15,-2 1-165-15,57 4-257 16</inkml:trace>
  <inkml:trace contextRef="#ctx0" brushRef="#br0" timeOffset="58926.983">15555 13790 973 0,'0'0'205'16,"0"0"-121"-16,-3 2-49 15,3 4-24-15,0 7-10 16,-1 15-1-16,-2 22 27 16,-3 17 34-16,-2 14-11 15,-4-1-10-15,-6 0-16 0,0-2-15 16,-5-11-3-16,2-9-6 15,8-10-1-15,3-16-62 16,6-13-120-16,7-13-121 16,15-48-199-16</inkml:trace>
  <inkml:trace contextRef="#ctx0" brushRef="#br0" timeOffset="59128.242">15551 13821 787 0,'0'0'155'0,"4"6"-124"16,5 9-19-16,11 9 62 0,9 15 31 15,4 7-51-15,5 9-26 16,2 5-11-16,-3-4-8 16,-6 1-9-16,-1-7-3 15,-8-1-72-15,-9-5-81 16,-25 49-111-16</inkml:trace>
  <inkml:trace contextRef="#ctx0" brushRef="#br0" timeOffset="59320.699">15468 14356 1015 0,'0'0'252'0,"4"-2"-182"16,-1 2-10-16,2-6 30 15,10-6-31-15,15-4-49 16,9-11-10-16,19-2-69 16,1-2-102-16,7 1-100 15,89-54-235-15</inkml:trace>
  <inkml:trace contextRef="#ctx0" brushRef="#br0" timeOffset="59685.015">15960 13659 969 0,'-2'6'159'0,"2"-3"-120"15,2 16 30-15,1 6 54 16,1 14-4-16,5 10-43 16,0 9-29-16,2 3 7 15,6 8-15-15,-5-1-9 16,1-5-8-16,1-7-13 16,-4-13 6-16,5-10-6 15,-1-9 0-15,-5-10 0 16,5-7 2-16,4-2 5 0,4-5 1 15,18-5-7-15,5-2-10 16,11-7-16-16,3-7-104 16,-2-2-144-16,67-38-324 15</inkml:trace>
  <inkml:trace contextRef="#ctx0" brushRef="#br0" timeOffset="60283.019">16473 13581 67 0,'0'0'1101'16,"0"0"-910"-16,-3 4-130 16,3-4-17-16,3 6-16 15,1 9-8-15,14 21 23 16,5 15-1-16,3 11-1 16,4 4-8-16,-3-4 0 15,0-1-12-15,3-3-6 0,-4-10-8 16,3-11-5-16,-4-11 8 15,1-8-2-15,-2-8-7 16,6-9 9-16,-2-7-10 16,3-13 12-16,-2-11 0 15,-5-14-12-15,-3-14-1 16,-9-16-1-16,-10-7-5 16,-8-15 5-16,-9-3-4 15,-5 6 6-15,2 13 11 16,4 20 8-16,2 18 31 15,9 22 20-15,2 15-32 16,1 6-38-16,4 12-16 16,5 17-5-16,12 17 21 15,11 22 8-15,3 17-2 16,1-2 3-16,-4-3-7 0,-1-4 7 16,0-11-9-1,-1-12 1-15,-5-9-1 0,0-12-40 16,-3-12-59-16,2-13-86 15,53-49-335-15</inkml:trace>
  <inkml:trace contextRef="#ctx0" brushRef="#br0" timeOffset="62951.18">14200 8895 532 0,'0'-2'196'15,"2"2"-86"-15,-2-3-2 16,0 3-9-16,0-1 16 16,0 1-26-16,0 0-34 15,0 0-20-15,0 1-17 16,3 6-18-16,1 4-3 16,7 6 3-16,2 14 9 15,4 10 10-15,6 10-4 16,-1 6-4-16,-1 5-1 0,7 7 2 15,-6 9-4-15,-1 3-8 16,6 5 1-16,-5-1 11 16,-4-3-6-16,-2-5-5 15,-2-3-1-15,-5-2 1 16,-5-4-1-16,1 0 6 16,-4 4-6-16,-1 0 0 15,-4 4 0-15,-2 8 0 16,-2-3 1-16,4 2-1 15,-1 1 1-15,4-3 1 16,1-6-2-16,-3-4 1 16,3-10-1-16,-5-6 0 15,1-7-11-15,-5-3 10 0,-3-7 1 16,3-5 1 0,-5-2-1-16,-1 1 0 0,-2-1 6 15,1 0-5-15,1-4 5 16,1-5 2-16,-3-4 16 15,5-5 10-15,2-5 4 16,-4 0-11-16,-2-4 4 16,-3-4-4-16,1-4 8 15,-7-5-8-15,-2-8-12 16,-1-7 9-16,-3-8 4 16,2-1 1-16,0-3-7 15,4-3-11-15,-1 0 1 16,3-5 0-16,2-4-2 0,2 2 4 15,2-7-8 1,-1-6-5-16,6-7 1 16,-3-3-1-16,6-3 0 15,0 0 1-15,4 4 4 0,-2 2 0 16,2-1-5-16,1-1 4 16,-1-2-5-16,-3 0-1 15,-1 2 1-15,3 1 0 16,-1 5 0-16,2-1 1 15,1 2-1-15,2-4 0 16,-1 3-1-16,2-3-1 16,1 5 1-16,-3 0 0 15,3 3-1-15,0 3 2 16,3 3 0-16,-2 0 0 0,4 4-1 16,2 1 1-1,-1 5 0-15,3 2-9 0,8 0-2 16,-3-7 10-16,4 1-7 15,4-1 2-15,7 1-5 16,-6 8-2-16,4 4-5 16,-6 8 16-16,2 0-8 15,-1 3 4-15,-1 6-5 16,-1 5 2-16,1 3-6 16,-3 10-24-16,5 9 0 15,4 4 14-15,2 13 5 16,2 6 4-16,0 5 1 15,-3 6-14-15,-2 0-1 0,1-4-25 16,-6 0 1 0,-3-4-8-16,0-6-29 0,-4-2-49 15,-6-2-68-15,-7 24-89 16</inkml:trace>
  <inkml:trace contextRef="#ctx0" brushRef="#br0" timeOffset="64152.752">14427 8976 160 0,'0'0'246'0,"0"0"-130"0,0-4-16 16,0 4-2-16,1 0-23 16,2 0-33-16,-3-1 6 15,0 1 6-15,0 1 12 16,0-1-21-16,-3 0-14 16,3 0-1-16,0 0-19 15,0 0-10-15,5 17 17 16,-2-2 3-16,1 2 0 15,-2 5 6-15,2 3-10 16,-1 2 13-16,-3 0 4 16,0 1-7-16,0-2-13 15,0 1-2-15,-3-6 1 0,-1 2-1 16,2-7 0-16,-1-2 3 16,-1-3-7-16,2-3-7 15,2-2 0-15,0-4-1 16,0-2-57-16,0-2-65 15,0 2-116-15,-12 0-273 16</inkml:trace>
  <inkml:trace contextRef="#ctx0" brushRef="#br0" timeOffset="70782.131">15243 6920 738 0,'3'0'144'0,"-3"2"-91"16,1-1-28-16,4 5 5 0,3 5 21 15,8 5 0-15,-1 9-24 16,6 7-7-16,5 4-4 15,-6 6-1-15,2 7 0 16,2 7 2-16,-4 7-10 16,-2 2-1-16,0-2 9 15,-3 3-6-15,-6 0 6 16,0 3-9-16,-3-1 5 16,-1 4 1-16,0-4-6 15,-1-1-6-15,1 0 0 16,-2 0 0-16,-2 1 2 0,-1-5-1 15,0-1 0 1,-4-10 6-16,2-6-6 16,-7-3 5-16,-3-5 3 0,1-2-3 15,-1-3 5 1,-1-3 2-16,-4-5-4 0,7 0 11 16,-3-4-5-16,3-3 4 15,-2-2 2-15,-2-4-12 16,5 0 12-16,-3 0-3 15,3-2 8-15,-1-3-2 16,-3 3-18-16,0-2 4 16,1-2-1-16,3-4 11 15,0 2 7-15,0-4-3 16,-5 2 1-16,0-2 7 16,-2-5-11-16,1 2 0 0,-6-2 1 15,4-2 1-15,2 0-4 16,-2 0 4-16,-5-5-4 15,5-2 17-15,-1-3-15 16,0-7 2-16,-3-5-4 16,3-4-5-16,-5-4-13 15,5 0-1-15,0-5 0 16,0 2 0-16,0-6-1 16,6-5-1-16,-1-6-4 15,3 0 6-15,1-4-6 16,1-4 5-16,7-1-6 15,1 1 5-15,0 3-17 16,0 1 17-16,0 2 2 16,1 7-1-16,2-1-5 15,2 6 5-15,-4-2 1 0,4 1-1 16,-1-1-8-16,1-6-3 16,2-5 11-16,3 1-10 15,2-4 2-15,-2 10 0 16,2 7 4-16,-1 10 5 15,-2 3 0-15,-2 2-7 16,7 3 7-16,3 1 0 16,-2 3-9-16,-2 2 0 15,4 3 8-15,1 3-1 16,-1 5-4-16,-4 5-3 16,1 0 8-16,4 4 1 15,-5 4-1-15,1 3-5 16,3 1 6-16,1-3 0 0,0 3-1 15,3 0 1-15,-3-1 0 16,3 5-1-16,-3-4-17 16,2 5-14-16,0 3 10 15,-7 1-10-15,-2 5 8 16,1 5 0-16,-2 6 0 16,-2 9 8-16,-4-1 5 15,1 3-7-15,-2-1-24 16,-2-5-30-16,-2-1-111 15,-4-4-63-15,-28 20-90 16</inkml:trace>
  <inkml:trace contextRef="#ctx0" brushRef="#br0" timeOffset="72882.554">14685 4957 684 0,'3'2'204'0,"-2"4"-159"16,7 5-34-16,5 11-5 16,8 9 13-16,2 10 7 15,9 8-4-15,-2 9-8 16,2 7-1-16,-1 4 2 16,1 7 5-16,-6 5-8 15,-1 5-11-15,-7-4 0 16,-9 5 5-16,3-4-5 15,-10-5 5-15,-7-3-5 16,-4-7 5-16,0-3-5 16,-7-14 1-16,-8-5 10 15,-1-10 9-15,-3-6 18 16,-2-9 3-16,7-6 7 16,-9-6-1-16,2-1-22 15,-2-1 4-15,-5-5 1 0,5-4 7 16,-7-1 10-16,6-5 1 15,-7 1-8-15,6-2-1 16,6-3-2-16,6-1-4 16,-4-4 2-16,8-7 3 15,-3-5-12-15,-2-8-6 16,5-7-12-16,-3-9 0 16,1-8-9-16,4-6 6 15,2-6-6-15,7-6-1 16,2-6-7-16,8-11 2 15,3-3-4-15,6-5 8 16,2 7 1-16,12 14-1 16,-7 4 2-16,2 11-7 0,6 9 5 15,-4 7-4-15,3 8 5 16,-4 9-9-16,-1 6 4 16,-2 7 0-16,-1 6 6 15,-5 8-1-15,-1 2-8 16,-3 0 8-16,5 3-18 15,-5 1-1-15,3 0 10 16,-1 2-2-16,5 0 6 16,-2 4-3-16,4 0-6 15,-4 4 3-15,2 3-5 16,2 3 2-16,-1 5 8 16,1 3-7-16,0 3 13 15,-4 1-5-15,7 2 1 16,-8 0 4-16,2 2 0 0,-1-2 1 15,-2 4-1-15,-3-3 0 16,0 8 0-16,-4-5 1 16,-1 3-1-16,-4-4 0 15,-1-3 0-15,-2-1 1 16,-3-1 0-16,-2-4 0 16,4-2-12-16,-1-3-63 15,1 2-105-15,-1-5-102 16,14-4-418-16</inkml:trace>
  <inkml:trace contextRef="#ctx0" brushRef="#br0" timeOffset="85899.511">20378 17427 730 0,'-3'0'217'0,"2"0"-127"16,-4 2 8-16,1 2 25 15,-4-2-30-15,2 1-47 16,-1-2-20-16,-2 4 5 15,-2-4 38-15,-1 4-1 16,-5 3-25-16,-2 2-5 16,-15 2-10-16,-6 3-10 15,-10 3-7-15,-10-1-4 0,-4 1-5 16,-10-5 7-16,2 2-8 16,-4-7 5-16,-4-1 3 15,-6-5 6-15,0-2 0 16,-6-2 10-16,-1-5-14 15,-5-1 4-15,1-10-3 16,-1 5 0-16,1-11-3 16,-4 0-8-16,2-2 16 15,-5-6-2-15,-8 1-5 16,11 1 5-16,12 1 50 16,13 0-4-16,22 1-37 15,12 1-7-15,15-3-2 16,4 2 1-16,11-3-5 15,7-2-11-15,10-6-19 16,8-4 2-16,16-7-5 0,7 3 1 16,10-3 10-1,6 4-7-15,9 3 3 0,2 7-3 16,8-3-3-16,5 1 5 16,8 2 8-16,-1 3-2 15,-3 1 9-15,3 5-1 16,-6 5 2-16,3 4 0 15,0 1 0-15,7 6 0 16,1-1 1-16,6 5-1 16,-1-2 1-16,4 7 8 15,-7 2-8-15,2 4-1 16,-3 6 0-16,0-1-1 16,2 3 0-16,-2 3 1 0,1-3 0 15,7 2 0-15,1 4-1 16,3-3 1-16,-4 3-1 15,-8-1 0-15,-14 2 0 16,-10-3 0-16,-13 4 0 16,-6 4 0-16,-11-3-10 15,-3 6 1-15,-10 5-8 16,-4-1 7-16,-5 2 1 16,-7 2 2-16,-6 4 8 15,-5 3-2-15,-6 9 2 16,-1-1 0-16,-6 5 0 15,-3-4 0-15,-1 0 0 0,-4-1 0 16,-1-3 1-16,-3 2 1 16,-4-3-1-16,0-5 7 15,-3-2-8-15,7-6 1 16,-1-2 5-16,-3-7 6 16,-6-3 12-16,-6-6-4 15,0-2-10-15,-6-5 11 16,-4-7 5-16,-7-7-13 15,-3-2 5-15,-5-6 9 16,0-6 24-16,1-1-13 16,4-4-8-16,3 2-6 15,2 5 1-15,8-1 1 16,13 7-13-16,3 1-11 16,10 1 5-16,6 4-7 15,9 1-10-15,6 2-40 0,3 3-59 16,1-3-43-16,2 1-161 15,-3-16-720-15</inkml:trace>
  <inkml:trace contextRef="#ctx0" brushRef="#br0" timeOffset="112616.954">19369 10422 763 0,'1'0'210'0,"-1"-4"-75"0,0 4-30 16,0 0 33-16,0 0-15 15,0 0-41-15,3-3-37 16,14-5-6-16,12-4-9 16,10-1-6-16,17-6-18 15,7 5-5-15,8-3-1 16,0 6-16-16,-5 1-36 16,-8 1-31-16,-13 4-85 15,-7 3-63-15,-7 17-106 16</inkml:trace>
  <inkml:trace contextRef="#ctx0" brushRef="#br0" timeOffset="112853.237">19266 10646 523 0,'0'0'716'16,"2"0"-605"-16,1 0-73 15,3-3 7-15,10 0 52 16,11-7-16-16,14 2-27 16,17-7-10-16,6 4-7 15,9-8-4-15,5 4-12 16,5-5-21-16,-6 1-109 0,-1 1-221 16,64-33-451-1</inkml:trace>
  <inkml:trace contextRef="#ctx0" brushRef="#br0" timeOffset="117816.048">22576 15225 1010 0,'-2'-3'208'16,"2"3"-73"-16,-3-5 11 15,1 5-29-15,2 2-54 16,0 1-42-16,-3 6-21 15,6 15-1-15,-3 9 1 16,-3 16 10-16,2 9 2 16,-4 2 0-16,-2-6-4 15,1-5-7-15,0-11 5 16,4-14-5-16,-2-10 5 16,4-11 2-16,0-5 10 0,1-2 18 15,-1-6 24-15,5-10-15 16,1-18-37-16,-2-17-8 15,10-11-12-15,-5-5 10 16,0 4-4-16,0 12 0 16,-3 11 5-1,3 16-8-15,-1 10-12 0,4 15 0 16,-3 5-3-16,4 6-2 16,1 9 10-16,7 5 7 15,-1 9-2-15,-4 5 1 16,-1 2-4-16,5 2 13 15,-6-12 0-15,-4-3 0 16,4-13 0-16,-1-4-16 16,7-13-5-16,4-10 11 15,14-14 10-15,-2-10-14 0,8-11-6 16,-3 1-7 0,-11 8 19-16,-3 10 9 0,-9 16 21 15,-1 10 6-15,-2 10-26 16,1 17 0-16,5 12 20 15,4 19 3-15,-4 12-17 16,-6 1 4-16,-3 1-11 16,-3-5-21-16,8-6-171 15,37-10-795-15</inkml:trace>
  <inkml:trace contextRef="#ctx0" brushRef="#br0" timeOffset="122216.151">21632 6987 975 0,'3'0'232'16,"-1"-1"-152"-16,2 1-80 15,8 6-11-15,7 10 11 16,15 16 20-16,16 19-11 16,6 23-2-16,7 19-6 15,4 9 0-15,26 61 1 16,-10 17-2-16,-28 0 1 15,-48-68-1-15,-10-63-13 16,-1 1-8-16,-5-10 1 0,-7 41 10 16,-12-13 10-1,-1-15 5-15,-9-14 41 0,1-9 25 16,-7-12-8-16,-4-8 19 16,-5-10-5-16,-9-12-20 15,-4-7-24-15,-1-14 4 16,4-8 23-16,5-14-10 15,7-9-8-15,10-15-17 16,11-15-1-16,1-79-10 16,26-40-13-16,34 0-1 15,-16 159-1-15,1-2-1 16,10 3 2-16,16-43-14 16,11 9 13-16,4 16-9 15,1 18 1-15,-1 14 0 16,-1 20 1-16,-9 13-1 0,1 17-12 15,-6 17-18-15,-9 22 18 16,2 16 3-16,-14 16-7 16,-7 10-5-16,-13-6-20 15,-5-5-41-15,-5-13-80 16,-2-5-153-16,-28 45-445 16</inkml:trace>
  <inkml:trace contextRef="#ctx0" brushRef="#br0" timeOffset="126731.871">19311 8300 793 0,'0'0'357'16,"0"0"-150"-16,0 0-59 15,-4-2-13-15,4 2-12 16,0-3-42-16,9-4-46 15,8 0-26-15,11-6-9 16,14-2 0-16,17 2-6 16,11 0-17-16,5 2-29 15,-2 6-23-15,-7-1-23 16,-6 3-50-16,-14 3-113 16,-12 5-51-16,-14 20-273 15</inkml:trace>
  <inkml:trace contextRef="#ctx0" brushRef="#br0" timeOffset="126930.908">19254 8491 747 0,'0'0'291'0,"0"0"-190"16,3 0-62-16,2 0 25 15,-1-1 46-15,10 1-44 16,13-5-29-16,12-1-13 15,15-5-12-15,20-3-12 16,6 1-36-16,6-1-136 0,5 4-128 16,99-21-544-1</inkml:trace>
  <inkml:trace contextRef="#ctx0" brushRef="#br0" timeOffset="129417.824">26843 17411 226 0,'-3'-3'513'16,"2"3"-381"-16,-2 0-57 16,1 0 35-16,-1 3 4 15,3-3-20-15,-4 0-29 16,2 0-22-16,-2 0-5 16,-1 1 5-16,-4 1-7 15,-5 3-22-15,-10-1-7 16,-9 8-6-16,-11 0 0 15,-7 3 5-15,-12 2-4 16,-11-1 10-16,-2 2 3 0,-8-3 0 16,-2 2 6-1,-5-4-9-15,1-4-11 0,2 2 10 16,-1-5-1 0,-3-5 1-16,1 5-11 0,-5-6 1 15,2 0 0-15,-2 2-1 16,2-4 1-16,2 2 0 15,3 0 0-15,6-7 5 16,11-1 9-16,11-7-15 16,7 0 1-16,1-3 8 15,0 0-8-15,8-7 0 16,1 2 11-16,10 0 18 16,11-2 4-16,5-1-13 15,4-2-4-15,1-5-7 16,5 0-4-16,7-1-5 0,2 0 0 15,7-2-2-15,7-2 1 16,3-2-9-16,7 1 7 16,12 0-10-1,14 0 11-15,11-2-5 0,15 1-8 16,12 0 5-16,12 4 2 16,9 0-2-16,5 8 8 15,1 2 0-15,-1 2 0 16,66-5 1-16,9 6 1 15,15 7-1-15,-64 10-1 16,-13 5 0-16,5 2 0 16,-13 12 0-16,-64-6 1 15,-3-1 1-15,-3 0-1 0,43 8 0 16,-8 2 0-16,-11 1 0 16,-6 4 0-16,-6-3 0 15,-2 4-1-15,-3 4-8 16,-4-4 9-16,-11 4-1 15,2 1 1-15,-9 3-1 16,-8-2 1-16,-6-2 0 16,-6 7-1-16,-6-1 0 15,-6 4 0-15,-6 7-1 16,-6 1 1-16,-4 0 1 16,-5 1-1-16,-4 1 1 15,-6-4 0-15,-7-1 0 16,-9-3 1-16,-9 1 11 0,-10-2 0 15,-6-2 9-15,-7-4-5 16,-4-5 5-16,0-5-3 16,-3-4-3-16,-1-6 8 15,-7-3-8-15,-4-7 0 16,-4-7 9-16,-3-3 13 16,4-7-4-16,2-7-7 15,8-1-8-15,13-3-8 16,16 0 1-16,18-1-11 15,17 5-81-15,15 2-68 16,26-3-229-16,99-47-618 16</inkml:trace>
  <inkml:trace contextRef="#ctx0" brushRef="#br0" timeOffset="139148.921">25687 9425 845 0,'0'-4'173'0,"-3"3"-104"16,3-4 9-16,0 4 31 15,5-1-13-15,-1-2-39 16,8-4-43-16,9 0-13 16,2-3 10-16,9 0-1 15,-1 2 2-15,4 1-3 16,0 2 0-16,1-1 5 16,5 7-8-16,6 0 3 15,5 7 0-15,7 0 0 16,0 9-8-16,3 7-1 15,-2 5 0-15,-2 11-1 0,-5 5 0 16,-4 11-1-16,-5 1 1 16,1 4 1-16,-2 4 1 15,-10 3-1-15,2-8 1 16,-10-4-1-16,-1-4 1 16,-9-4-1-16,-5-2 0 15,-10-3-7-15,-10 1 6 16,-5-3 2-16,-7 2-1 15,-2 3 1-15,-10-4 0 16,1 2 5-16,-6-4-4 16,0 0-1-16,-1-3 8 15,-3-4 0-15,2-2 14 16,-7-3-7-16,-2 1 2 0,-3-11-1 16,-1-2 1-1,1-3 1-15,5-10 10 0,-5-3-4 16,5-4-5-16,-2-6 1 15,-2-6-6-15,0-8-2 16,-3-4-7-16,-4-8 9 16,-2-6 0-16,-1-8-4 15,4-7 16-15,2-4-15 16,8 4-5-16,7-1 1 16,10 3 1-16,5 2-3 15,13-1-5-15,6 1 5 16,7-3-6-16,7-2 0 15,6-1-11-15,10 2 11 0,5-3-9 16,9 7-9-16,-1 2 6 16,8-1-6-16,1 6-2 15,8 4 4-15,0 7 10 16,1 2 5-16,3 1 0 16,1 9 0-16,2 3 1 15,-3 3-1-15,1 8 0 16,-4 4 0-16,-1 7-5 15,-8 9-1-15,-3 6 5 16,-6 8-11-16,-4 7 4 16,0 5 0-16,-3 4 7 15,-5 3-4-15,-3 8 5 16,-6-3 1-16,-3 2-1 16,-4-6 1-16,-7-1-1 15,-1-10-4-15,0-4 5 0,0-7-19 16,-1-7-59-16,-2-8-149 15,-7-7-228-15</inkml:trace>
  <inkml:trace contextRef="#ctx0" brushRef="#br0" timeOffset="144026.872">28022 9609 108 0,'-30'-18'0'16</inkml:trace>
  <inkml:trace contextRef="#ctx0" brushRef="#br0" timeOffset="145281.824">27628 9189 237 0,'-5'-4'537'16,"5"2"-432"-16,0-2-28 16,0 0 35-16,5 4-16 15,-1-2-48-15,5 4-31 16,10 2-5-16,6 6 0 15,11 9 0-15,7 14 1 16,2 12 8-16,5 16-4 0,3 17 14 16,-2 13-7-1,20 65-4-15,-17 32-5 0,-13 10-5 16,-38-61 1-16,-2 6-4 16,-11-3-5-16,-17-11 7 15,1-2 1-15,0-81-2 16,8-6-1-16,0-2 1 15,-26 36 2-15,1-13 8 16,0-9 0-16,-5-13 8 16,1-11 2-16,2-13 4 15,0-9 2-15,-7-10-13 16,-2-13-4-16,0-11 1 16,-4-12-5-16,1-17 16 15,0-13-17-15,-1-21-5 16,-17-75 5-16,13-57 0 0,23-16-11 15,25 92 8-15,14 8 2 16,11 4-5-16,13 9 1 16,0 10-7-16,-7 64-1 15,4 5 0-15,-3 6 1 16,23-41-8-16,-1 10 8 16,9 7-8-16,-1 12 7 15,0 8 0-15,-11 10 1 16,-3 8-1-16,-8 11-5 15,-3 5 4-15,-5 5 1 16,0 8-8-16,0 4 1 16,0 5 7-16,2-2 0 15,-2 9-8-15,1-4-1 16,-1 6-2-16,2 1 1 16,3 4-1-16,-5 8 3 0,0 1 3 15,0 8 6-15,-1 3-1 16,-7 5 0-16,-2-2 1 15,-7-1-1-15,-1-2 0 16,0-5 1-16,0 0 5 16,0-5-5-16,-1-4-1 15,1-9 1-15,0-7 1 16,-3-7-1-16,3-1 0 16,0-7 0-16,0 0 0 15,0 0 0-15,0-3 0 0,0 3 0 16,3-4-22-16,-2 0-85 15,-1-3-209-15,5-28-741 16</inkml:trace>
  <inkml:trace contextRef="#ctx0" brushRef="#br0" timeOffset="147115.365">28379 13312 936 0,'-3'0'501'16,"-1"0"-362"-16,2 2-73 15,-2 0-10-15,1 1-35 16,3 5-21-16,3 14-6 16,1 17 6-16,-2 20 6 0,1 13 0 15,-2 3 0-15,4-3-5 16,2-9 0-16,0-16 5 16,0-17-4-16,-2-11-1 15,-2-14 17-15,-2-8 37 16,4-3 20-16,2-10-3 15,8-10-48-15,3-13-15 16,7-5-9-16,-1 5-1 16,-8 6-5-16,-5 15-2 15,-1 15-2-15,6 6-16 16,5 11 13-16,3 8 4 16,6 4-8-16,-4 7 10 15,-1-2-7-15,-5-5 14 0,-4-11 0 16,-5-5 0-16,1-7 0 15,-4-11 48-15,1-11 9 16,4-11-19-16,1-16-29 16,1-13-9-16,-4-6-14 15,-5-3-12-15,-2 0-28 16,-4 5-21-16,0 8-75 16,5 6-187-16,20-20-278 15</inkml:trace>
  <inkml:trace contextRef="#ctx0" brushRef="#br0" timeOffset="147314.465">29072 13275 1186 0,'-1'2'306'0,"1"0"-222"15,-3 5-72-15,1 8 9 16,2 11 9-16,-3 16-6 15,6 8-16-15,2 6-5 16,-4 0-3-16,2-2-69 16,2-12-105-16,2-6-180 15,17-1-313-15</inkml:trace>
  <inkml:trace contextRef="#ctx0" brushRef="#br0" timeOffset="147715.301">29062 13214 1178 0,'0'-11'279'16,"0"3"-177"-16,1-11 28 16,7 4-1-16,4 0-40 15,7 2-49-15,8-4-31 16,4 8-9-16,5 2-7 16,-1 7-4-16,-5 4-14 15,-8 7-32-15,-4 7-17 16,-8 4-11-16,-12 12 17 15,-10 6 17-15,-18 3 23 16,-2-1 17-16,-7-1 10 16,1-5 0-16,8-6 1 15,4-4 1-15,13-11-1 16,8-4 0-16,8-4 0 16,8 0 6-16,16-1 12 0,8 3 9 15,14 2-4-15,4-2-13 16,0 2-9-16,-14 3-1 15,-7-2 0-15,-15 1 0 16,-13 1 24-16,-16 0 6 16,-21 12 6-16,-29 2-20 15,-23 1-16-15,-10-8-100 16,-108-27-373-16</inkml:trace>
  <inkml:trace contextRef="#ctx0" brushRef="#br0" timeOffset="161634.932">9641 13491 717 0,'3'0'182'0,"-1"0"-16"16,1 0-1-16,-2 2 41 0,2-2-49 16,-3 0-62-16,2 2-19 15,1-2-17-15,-3 0 2 16,9-2-13-16,4 0-21 15,13-2 9-15,10-3-10 16,14-7-8-16,10 2-2 16,7-2-16-16,5-3-1 15,-1 2 0-15,-4 1-46 16,-5 5-19-16,-11 0-31 16,-10 6-55-16,-14 3-46 15,-11 0-66-15,-14 6-81 16,-16 2 33-16,-63 26-21 15</inkml:trace>
  <inkml:trace contextRef="#ctx0" brushRef="#br0" timeOffset="161882.81">9747 13620 565 0,'-21'10'150'16,"3"-2"-16"-16,-23 6 37 15,11-1 24-15,10-7-17 16,13 0-55-16,7-2-37 15,3-4-10-15,1 0-7 16,-2-4-10-16,1 1-20 16,7 0 0-16,13-2 12 15,12-2 21-15,13-7-6 16,14-1-23-16,13-4-25 16,17-4 5-16,2-4-20 15,2-1-3-15,-7 3-89 0,-12-3-131 16,52-33-522-16</inkml:trace>
  <inkml:trace contextRef="#ctx0" brushRef="#br0" timeOffset="163221.046">10853 4388 318 0,'-3'0'829'16,"1"-1"-682"-16,-1-1-63 16,3 2-43-16,0 0 32 15,3 0 8-15,7 0-51 16,8 0-6-16,18-3 17 16,20 1 38-16,19-2-1 15,20-3-16-15,82-7-2 16,30-3-8-16,5-9-10 15,-83 15-15-15,-77 8-18 16,-11-3-9-16,-2 4-9 16,32-1-48-16,-22 2-27 15,-21 2-48-15,-16 2-59 16,-7-3-80-16,-13 2-10 0,-55 0-10 16</inkml:trace>
  <inkml:trace contextRef="#ctx0" brushRef="#br0" timeOffset="163549.144">11807 4094 530 0,'0'0'630'0,"3"0"-499"16,-3 0-73-16,1 0-41 15,4 0 22-15,2 4 6 16,14 2 9-16,8 3 0 0,9 4-15 15,3-2-11-15,7 2-14 16,-3 3-14-16,3-1 6 16,1 4-6-16,-5-4 1 15,-11 4-2-15,-5-5 1 16,-13 0-8-16,-10 1 2 16,-10 2 6-16,-13 9 0 15,-21 7 18-15,-18 9-4 16,-14 2 4-16,-6-2-18 15,-3-1-6-15,11-5-39 16,11-3-111-16,17-9-178 16,1-6-398-16</inkml:trace>
  <inkml:trace contextRef="#ctx0" brushRef="#br0" timeOffset="165299.072">18727 6488 710 0,'-4'0'195'0,"4"-5"-76"16,0 5 10-16,4 0 40 15,-1 0-25-15,-1 0-52 16,1 0-26-16,-3-2-6 0,1 2 16 15,4 0-20 1,3 2-26-16,10-2-2 0,9 5 11 16,12-4 3-16,18 1-1 15,5 3-20-15,9-1 3 16,5 1-5-16,-1-1-13 16,-4-1 2-16,-2-1-8 15,-10-2 0-15,-1 0-8 16,-10-2-38-16,-13 2-19 15,-8 0-19-15,-14-3-31 16,-8 2-34-16,-10-4-121 16,-38-28-489-16</inkml:trace>
  <inkml:trace contextRef="#ctx0" brushRef="#br0" timeOffset="165632.297">19257 6348 196 0,'0'0'1042'0,"0"0"-901"16,0-5-93-16,2 5-24 15,5 0 42-15,7 5-6 16,13-2-18-16,8 3 12 16,8 2-29-16,3 5-1 15,-3 4-3-15,-3-1-19 0,-3 4-1 16,-3 4-1-1,-10-4 0-15,-6 1-1 0,-9-3-5 16,-9 4 6-16,-9 2 10 16,-18 0 3-16,-17 7 13 15,-15 0-8-15,-7-1-6 16,-1-5-3-16,5-5-9 16,8-2-42-16,10-9-45 15,10-3-90-15,3-19-172 16</inkml:trace>
  <inkml:trace contextRef="#ctx0" brushRef="#br0" timeOffset="166649.263">24883 6994 1045 0,'0'0'324'0,"0"0"-225"16,0 0-62-16,3 1 46 15,3-1 8-15,14 0-19 16,7 4-22-16,18 2 5 16,15 2 2-16,11-1 9 15,9 4-6-15,9-4-31 16,0-1-11-16,-1-5-18 16,-7-1 0-16,-11 0 0 15,-13-5-37-15,-19 3-32 16,-8-3-32-16,-16 3-50 15,-11-2-83-15,-40-12-382 16</inkml:trace>
  <inkml:trace contextRef="#ctx0" brushRef="#br0" timeOffset="167031.794">25471 6843 878 0,'0'0'359'16,"0"0"-230"-16,3-2-63 16,-3 2 22-16,2 0-2 15,6 2-44-15,2 2-29 0,11 4 5 16,11 7 6-16,3 0 11 15,-1 3-17-15,1 1-10 16,-6 6-7-16,-2 3-1 16,3 2 0-16,-7-2 0 15,-4-1 0-15,-10-8-7 16,-4-7 7-16,-10-4 8 16,-16 0 16-16,-15 3 26 15,-29-2-25-15,-16 4-8 16,-5-1-17-16,10 1-45 15,17 3-134-15,5 26-372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3.03333E-6" units="1/dev"/>
          <inkml:channelProperty channel="T" name="resolution" value="1" units="1/dev"/>
        </inkml:channelProperties>
      </inkml:inkSource>
      <inkml:timestamp xml:id="ts0" timeString="2022-09-19T08:16:00.83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10251 6815 616 0,'0'-2'183'0,"0"-1"-102"15,-3 0 24-15,6-2 22 16,-2-1 23-16,2 3-55 16,3-2-58-16,2-3-22 15,6-3-1-15,8-4-4 0,17 0-4 16,11-3 0-16,15 5-5 15,8 2 6-15,5 1-7 16,11 5 0-16,-1 5 0 16,5 6-1-16,1 6-5 15,-5 3 0-15,-9 9-1 16,-11 2-31-16,-2 3-13 16,-19 4-9-16,-9 5 20 15,-10 2 11-15,-16-1 14 16,-10 4 7-16,-10 3 8 15,-11 3 9-15,-9 1 9 16,-10 2 4-16,-9-4 2 0,-9-1 8 16,-2-2-11-16,-6-9-2 15,-8-3 1-15,-3-8 1 16,-6-5 0-16,-3-11 6 16,-6-12-18-16,-14-10-2 15,-7-14-5-15,-5-14 7 16,8-11-9-16,15-6 2 15,21-5 28-15,21-3 15 16,28-3-36-16,22 3-9 16,19 4-32-16,28 7 10 15,16 12-22-15,13 15-23 16,16 10-40-16,4 12-97 16,146 30-138-16</inkml:trace>
  <inkml:trace contextRef="#ctx0" brushRef="#br0" timeOffset="1863.456">15800 4338 740 0,'22'-11'96'15,"1"3"-73"-15,28-10-13 16,13-2 2-16,16 5 42 0,12 0-10 15,1 3-14 1,10 6-12-16,-3 2 1 0,-2 8 1 16,-2 5-13-16,-2 11-5 15,-10 4-2-15,-4 9-1 16,-13 3-29 0,-15 5-30-16,-17 4 36 0,-15 1 8 15,-13 2-7-15,-19 2 23 16,-16-3-1-16,-24 2 1 15,-19-4 5-15,-22-7 10 16,-19-5 8-16,-92 3-12 16,-51-13-11-16,-33-23-48 15,128-18 48-15,32-11 44 16,80 11 2-16,7-3 4 16,6-4-4-16,-24-22 10 15,20-12 22-15,30 0-27 16,27-8-11-16,30-1-40 0,23 5-4 15,24 15-14 1,14 8 9-16,7 19 0 0,62 7 1 16,-120 24-4-16,59 7-73 15,-9 16-133-15,103 93-131 16</inkml:trace>
  <inkml:trace contextRef="#ctx0" brushRef="#br0" timeOffset="3016.13">20802 5201 821 0,'6'-10'180'0,"6"2"-137"16,16-7-22-16,6-4 18 0,15-1 24 16,6-2 8-1,12 2-29-15,7 1-5 0,13 1 8 16,2 5-15 0,8 4-6-16,3 2-16 0,4 9-2 15,4 10-5-15,1 4-1 16,-6 14-7-16,-5 5 7 15,-14 6-26-15,-13 5-29 16,-14 6 11-16,-10 4 2 16,-11 0 3-16,-16-1 9 15,-8-3 9-15,-13-3 0 16,-19-7 2-16,-13-7 19 16,-28-8 48-16,-20-7-20 15,-90-1 4-15,-55-13-16 16,-41-29-7-16,87-1-8 0,16-18 0 15,13-14-1 1,26-1 2-16,69 24 8 0,6 0-4 16,11 4-5-1,-32-29 8-15,27 5 8 0,31 7-17 16,38 3-8-16,37 4-61 16,98-16 17-16,83 24-77 15,29 20-113-15</inkml:trace>
  <inkml:trace contextRef="#ctx0" brushRef="#br0" timeOffset="4363.325">25906 5966 885 0,'5'-7'176'0,"2"4"-125"16,10-8 18-16,2 1 66 16,16-5-21-16,4 1-47 15,7 0-28-15,9 2-1 16,7 1 4-1,5 5-9-15,10-3-9 0,6 7-14 16,10 2-9-16,10 2 0 16,5 7 1-16,4 1 4 15,-5 3-6-15,3 6 0 16,-8 0-6-16,-16 4-19 16,-12 4-22-16,-17 2-8 15,-13-1-5-15,-13 0-9 16,-10 3 18-16,-7 0-8 15,-9 1 25-15,-5 4 23 16,-13-3-2-16,-5 3 2 0,-12 2-7 16,-6-4 3-16,-9 1 15 15,-8-2 0-15,-4-6 6 16,-10-4 3-16,-13-2 13 16,-12-2 10-16,-11-10-5 15,-72-3 7-15,-25-13-5 16,-16-26 7-16,86 6 12 15,77 13 10-15,5-5 4 16,9 3-20-16,-41-17-24 16,18-6-2-16,20-7 11 15,8-6-12-15,19-9-14 16,11-3-2-16,13 3-7 16,9 7 6-16,9 8-20 15,8 12-5-15,6 9 15 16,11 7 0-16,10 16 1 0,9 8-8 15,9 9-23-15,9 10-15 16,5 3-29-16,5 9 8 16,0 5-22-16,-7-1-32 15,-15 3-96-15,39 52-436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18:25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21361 12290 10322 0,'0'0'1944'0,"0"0"-1560"0,0 0-328 16,0 0 312-16,0 0 368 31,0 0-47-31,21 0-273 0,27 0-240 31,-6-10 152-31,31 1 280 0,-1-1-200 16,10-3-200-16,8 4-120 16,-8-4-40-16,11-2-40 0,-14 2 48 15,-7-1-56-15,-2 4-128 16,-22 1-344-16,-15 4-376 0,-9 0-304 15,-12 5-553-15,-12 0-1231 0,0 0-1905 16</inkml:trace>
  <inkml:trace contextRef="#ctx0" brushRef="#br0" timeOffset="267.069">21463 12521 6161 0,'0'0'2840'0,"0"0"-1879"31,0 0-473-31,0 0 824 0,0 0-80 16,0 0-240-16,0 0-207 15,0 0-161-15,0 0 248 16,130 5-32-16,-39-14-360 0,-7-10-240 16,10 6-64-16,8-11-72 31,-8 6-8-31,-16 0-48 0,7-2-48 15,-28 7-152-15,-24-1-416 16,1 8-672-16,-19-1-616 16,-15 1-897-16,0 1-3968 0</inkml:trace>
  <inkml:trace contextRef="#ctx0" brushRef="#br0" timeOffset="1624.441">21684 11335 7241 0,'0'0'1808'16,"0"0"-1544"-1,0 0-159-15,0 0-105 0,15 129 360 16,3-63 72-16,6 13 64 0,-9 4-184 16,9 9-40-16,-15 1 48 15,3-4-8-15,13-7-136 0,-25-7-80 32,9-14-88-32,-9-16 56 31,0-13-64-31,0-7-80 0,0-17-208 15,0-8-640-15,0-14-368 16,-9-13-1369-16</inkml:trace>
  <inkml:trace contextRef="#ctx0" brushRef="#br0" timeOffset="2016.04">21708 11432 6513 0,'0'0'2144'16,"0"0"-1600"-16,0 0-456 0,0 0 65 15,0 0 287-15,0 0 256 16,-85 106-152 0,67-54-240-16,6-6-128 0,-15 0-24 15,18-12-64 1,-3-12-8-16,0-7-72 15,12-12 80-15,0-3-24 32,0-3 128-32,0-26-128 15,0-18-64-15,24-13-264 16,0-14 8-16,0 6-72 16,-6 3 192-16,22 8 88 0,-19 16 48 15,-6 19 48-15,3 7 200 0,6 15-224 16,-9 0-24-16,18 28 0 15,-9 9 72-15,13 14 40 16,-16 0-112-16,27 10-584 16,-24-16-1769-16,-3-11-3176 0</inkml:trace>
  <inkml:trace contextRef="#ctx0" brushRef="#br0" timeOffset="9487.679">22966 8532 3872 0,'0'0'1121'15,"0"0"-881"-15,0 0-120 16,0 0 408-16,0 0 224 0,-57-19 48 0,45 5-280 31,-3-5-152-31,6-3 176 16,-15-2 209-16,12-9-161 0,-10-2-144 31,10-9 64-31,-12 3-248 16,0-5-96-16,15-9-56 0,-6 3 8 15,6-2-120-15,-3-3 8 16,12 7 112-16,0 3-32 0,0 1 64 16,0 5-104-16,21 8-48 15,3-5 0-15,24 11 0 16,-14-5-8-16,26 4-64 0,-3 4 72 31,13 1-8-31,-4 5-16 16,7-1-32-16,-4 11 56 0,-9 2-8 15,-2 6-56-15,-16 0 16 16,18 9-48-16,-11 15-64 16,-13 9-16-16,-3 13 24 0,0 4 0 15,3 11 72-15,-14 3 32 16,5 7-16 0,-6 2 64-16,-21 0 0 0,0 2 0 15,0-4 0-15,-21-7 80 16,-16 5 48-16,-11-12 80 15,-6-2 152-15,-19-14-32 16,4-8-16-16,-12-10 120 16,-4-9-32-16,7-14-64 15,5 0-128-15,7-24 97 0,17-17-129 16,13-15-176-16,27-27-200 16,9-5-513-16,24-4-455 15,55-20-680 1,17 39-1345-16,-14 2-2720 0</inkml:trace>
  <inkml:trace contextRef="#ctx0" brushRef="#br0" timeOffset="18881.976">26736 9487 4296 0,'0'0'5033'0,"0"0"-4320"16,0 0-625-16,0 0-80 0,0 0 64 15,0 5 32-15,0-2 104 16,21 16-72-16,0 9 200 16,31 14 176-16,-10 3 120 0,30 20-272 15,-2 6 32 1,23 11-32 15,13 16 48-15,30 22 25-16,42 14 143 0,-3-4 32 15,-24-18-88-15,-46-30-160 0,-35-25-104 16,-13-7-128-16,13 7-8 16,-13-2-72-16,9 5 8 0,-14-8-48 15,-10-7 40-15,-3-12-40 16,-15 0 0-16,-15-10 0 0,15-6 8 16,-11-2-8-16,-4-5 0 15,-9-7 40-15,0-3-48 0,0 0 0 16,0 0-288-16,0 0-376 15,15-8-312-15,-15-34-737 0,12 0-2552 16,-3 0-2064-16</inkml:trace>
  <inkml:trace contextRef="#ctx0" brushRef="#br0" timeOffset="19279.08">28293 10352 6809 0,'0'0'1640'16,"0"0"-471"-16,0 0-33 16,0 0-416-16,0 0-192 0,0 0-336 15,12 19-192-15,1 13 16 16,8 6 40-16,3 17 24 15,9 11 0-15,6 2-16 0,-18 11-56 16,13-8 104-16,-7-3 16 0,-18-7-8 16,12-10 120-16,-21-10 32 0,15-9-96 15,-15-13-16-15,0-5 48 16,0-8 241-16,-36-6 279 16,0 0-72-1,-19-6-224-15,-26-16-192 16,-1-7-120-16,-11 2-40 0,-1-1-64 15,13-5-16-15,11 5-728 16,22-4-736-16,15 9-1265 31,6 5-7193-31</inkml:trace>
  <inkml:trace contextRef="#ctx0" brushRef="#br0" timeOffset="24430.525">11995 5951 7161 0,'0'0'2104'31,"0"0"-1303"-31,0 0 23 16,0 0 96-16,0 0-320 0,0-5-320 16,0 5-160-16,0 0-120 0,0 10-64 15,0 12-24-15,-12 20 88 0,12 14 176 16,-24 13-16-16,9 34-64 16,-6-11-88-1,-12 5 64 1,-6 1 0-16,8-15-72 0,4 5 0 15,-6-13 0-15,12-11 8 16,-3-17-8-16,9-16-376 0,6-2-624 0,-4-25-752 47,4-4-993-47,9 0-152 16</inkml:trace>
  <inkml:trace contextRef="#ctx0" brushRef="#br0" timeOffset="24716.628">11588 6516 7281 0,'0'0'1912'0,"0"0"-1287"0,0 0 103 15,0 0-248-15,0 8-288 16,0 17-184-16,0 16 120 0,0 11 160 15,21 3-40-15,-9 5-56 16,0 0-48-16,12-9-64 0,-12-9-24 16,-3-5 0-16,4-13 16 15,-4-6 80-15,6-14 152 0,9-4 152 16,-12 0 136-16,21-27 89 0,24-11-249 16,4-12-432-16,5-11-8 15,19-3-648-15,20-10-513 16,-23 17-983-16,-25 16-2481 0</inkml:trace>
  <inkml:trace contextRef="#ctx0" brushRef="#br0" timeOffset="30216.261">9361 11696 5457 0,'0'0'1656'0,"0"0"-1232"0,0 0-408 16,0 0 376-16,0 0 392 0,-115 10-216 15,94-10-183 1,-3 4 183 0,-10-4 200-16,-2 0-48 15,-9 0-128 1,-6 0-248-16,8 0-40 15,-14-18 0-15,6 0-160 0,-16-6 64 16,10-4-24-16,0-9-40 16,-4-10 89-16,-8-8-57 0,11-10-168 15,1-9 56-15,-3-13-64 0,2-1-8 16,13-9 0-16,6-2-8 16,6-20 16-16,-1 17 0 0,22-1 0 15,-3-4 0-15,15 21 0 31,0-18 0-31,0 12 0 0,15-24-56 16,10 15 56-16,8 3 0 16,-12 0-72-16,18 19 72 0,6-3-8 15,-11 8-56-15,14 4 56 32,0 4-56-32,-3 6 64 15,1 5 0-15,2 8 0 0,9 2-8 16,1 3 0-16,-10 5 0 15,6 9 0-15,-5 0 8 0,-1 10-16 16,9 8-65-16,-8 6 9 16,-4 4-8-16,12 0 32 15,4 9 40 1,-7 14-64-16,3 5 72 0,16 5-8 16,-4 7-40-16,-3 2-48 15,-5 9 40-15,-4 9-24 0,4 5 64 16,-1 9-32-1,-15 5 40 1,0 9-48-16,4 5 56 0,-7 5-8 16,-3 0 8-16,-6-2-8 0,-11 6 8 15,5 14-8-15,-15 23 0 16,-12-18 8-16,0-15 0 0,0-9 104 16,-12-27-32-16,-15 9 88 31,-7 10-8-31,1-12 121 0,-12-2-65 31,-3-1 8-31,-10-8 88 16,1-6 8-16,-3-10-8 0,-1-4-48 15,-5-14-32-15,14-13-72 16,-5 0-152-16,15-19 0 16,-9 0-376-16,32-5-536 0,19-36-1017 15,0-1-903-15,0-4-4298 0</inkml:trace>
  <inkml:trace contextRef="#ctx0" brushRef="#br0" timeOffset="32032.08">12530 11604 3208 0,'0'0'1120'0,"0"0"-792"15,0 0 41-15,0 0 695 32,0 0 64-32,0 0-216 0,-118 70-208 15,94-56-111-15,-9 0 71 16,-1 0 8-16,-2-2-72 16,-9 3-32-16,-3-5-40 0,2-1-88 15,-14 0-160-15,3-5 0 31,11 1 32-31,-14-5 9 0,3 0-17 16,11-9-40-16,-14-9-72 0,15-11 8 16,-1-7 80-1,-2-10-72-15,15-14-88 0,-6-16-120 0,9-20 0 16,17-29-104 0,-2-15 40-1,15-7 56-15,15 8-96 0,19 13 32 16,2 20-64-16,-3 8-32 15,0 19 64-15,-6 18 32 16,-5 7-32-16,14-3 48 0,9-3 0 0,3-9 40 31,-2 13-40-31,-1 6 40 16,3 7-40-16,10 7 0 0,-13 8 48 31,3 5-8-31,9 4-40 16,-11 4 0-16,2 7 8 0,0 3-8 15,-2 5-16-15,11 0-81 16,-9 0 57-16,10 19 16 0,-13 0-48 16,3 3 0-16,-3 6 0 15,4 4 24-15,-7 7 0 16,9 6 56-16,-18 6-56 0,16 9 96 31,-16 9-64-31,3 10 48 16,-3 23 16-16,-9-4 0 0,-11 3-32 15,-1-3 40-15,-12-14 0 16,0 8 48-16,0-3-40 16,0-7-8-16,-12-3 56 0,-16 5 96 15,7-5 72-15,-12-5 64 16,-6-1-32 0,-3-7-87-16,5-1 191 15,-8-10-112-15,-6-3-16 0,9-6 40 16,5 0-72-16,-8-9 32 15,0-5 64-15,-4-3-24 0,-8-7 16 0,-3 1-64 32,-1-8 24-17,4-11-112-15,15 1-40 0,-7-5 8 16,4 0-40-16,9-24-56 0,0-4-8 16,3-4-432-16,5-10-192 15,22 1-240-15,-21 0 8 0,18-2-1 31,9 7 65-31,-15-2 96 16,15 6-200-16,0 4-104 0,0-5-273 16,24 1-183-16,3-1-568 15,-21 11-2625-15</inkml:trace>
  <inkml:trace contextRef="#ctx0" brushRef="#br0" timeOffset="48033.926">26570 5450 1880 0,'0'0'2192'16,"0"0"-1519"-16,0 0-97 15,0 0 16-15,0 0-88 16,0 0-24-16,0 5-272 0,0-5-144 15,0 0 32 1,0 0 240-16,0 0 104 16,-9 0-48-16,9 0 32 0,0 0-16 15,0 0-103 1,0 0-121-16,-12 0-104 0,0 0-72 16,0 0 8-16,0 0-8 0,-9 0 8 31,-4 0-8-31,1 0 0 15,0 5 0-15,-9-5 0 0,0 4-8 47,-3 0 16-47,-1-4-8 32,4 6-8-32,-6-3 16 0,9 3-8 15,-19-1-8-15,4 0 0 16,9-2 0-16,-12 2 0 0,14 0 8 15,1-1 8-15,-18-4-8 16,18 5 0-16,-13-5 0 16,13 5 0-16,-15-5 48 0,15 5-48 0,-3-5 0 15,2 0 96-15,-5 0-8 16,9 0-88-16,3 0 40 0,-6 0 8 16,11 0 32-16,-2 0 8 15,0 0 8-15,-9 0-32 16,9 0-24-16,0 0 8 0,-10 0-56 15,7 0 0-15,-6 0 8 0,0 0 0 16,9 0-8-16,-9 0 8 0,8-5-8 16,-11 5 0-16,12 0 0 15,3-5 32-15,-3 5-24 16,-9 0-8-16,8 0 8 0,1 0-8 31,0-5 16-31,-9 5-8 16,6 0 0-16,6-4 40 0,0-1 16 31,-16 5 0-31,13-5 40 16,3 2-96-16,-15-2 80 0,3 0-80 15,8-1 64-15,-11 3-8 16,15-3-56-16,-3 6 64 0,-3-4-72 16,6 0 128-16,9 4-32 15,3-5-16-15,-16 0 64 31,25 1-16-31,-27-1 32 0,21 0-48 32,-6 1 16-32,0-1-16 15,12-5 72-15,-12 7-104 0,12-7 72 16,-15 5 56-16,15-4 24 0,0-5-56 16,-9 0-96-16,9 0-72 15,0-4 0-15,0-1-8 0,0-4 0 16,0 5-8-16,0-5 8 15,0-1-8 1,0 2-48-16,0-3 48 16,0 3 8-16,9-2 8 0,6 6-8 15,-3-4 8-15,-12 2-8 16,24-4-184-16,-18 7 168 0,21-2-64 16,7-5 80-16,-10 7 0 15,12-1 0-15,-6-2-16 0,9 1-16 16,-2 1 32-16,-4 0 8 15,3 4-8-15,9 1 0 0,4-6 0 16,8 5 0-16,0-5 0 47,-8 5-64-47,8 1 64 16,-3 3 48-16,4 1-48 0,2-1 0 15,-3 1 0-15,4 0 8 16,-4 4-8-16,3 0 0 0,-2 2 8 31,-1-8-8-31,3 6 0 0,-2 2-8 16,-1-3 8-16,13 2 8 15,-4-1-8-15,18 1 80 0,-17-1-72 16,17 1-8 0,7 0 8-16,2-2 0 0,16 6 40 15,-15-5-40 1,-1 5 0-16,10 0 0 15,-10-4-8-15,1 4 16 0,0-5-8 16,-1 5-8-16,-2-5 0 0,-10 5 16 16,13-3-16-16,-13 3 8 15,-11-5-8-15,11-1 0 0,-12 6-8 16,13 0-8-16,-10 0 8 16,-5 0 8-16,17 0 0 15,-26 0 0-15,8 6 0 0,7-1-8 16,-4 3 8-16,-9 1 0 15,7-4 8-15,-10 5-8 0,3-1 8 32,1 0-8-32,-4 1 0 15,0-2 0-15,1 3 0 0,-10-8 0 16,6 7 0-16,-2-1 0 16,-7 0-8-16,-9-5 8 0,-3 6-8 62,4 0-40-62,-4-2 48 16,0 2 48-16,15-1 24 0,-24 1-64 15,10-1-8-15,2 0 96 16,-3 1-96-16,-9-7-8 0,0 8 8 16,1-3 0-16,-13-3-24 0,-6 4-56 15,9 1 80-15,-3-6 0 16,0 6-64-16,0-6 56 15,-12 11-40-15,0-7 48 0,9 6 8 0,-9 0 0 16,0 5 0 0,0 0 0-16,0 3 48 0,0-4-40 0,-9 5 32 15,-3 1-48-15,-12 0 8 16,3-2 0-16,9 3 48 16,-13-3-8-16,1 1-40 0,-9 0 0 15,9-4 80-15,-12 4-80 0,2-4 48 16,10-1-8-16,-24 1-40 47,15-1 17-47,0-4-25 15,-4 4 64-15,-11-4-8 0,3 1 0 16,12-2-48-16,-16-4 0 16,4 0 8-16,-3 6 56 0,0-6-8 15,5 5-48-15,-17-5 56 31,12 4-72-31,-7-2 0 16,7 2-8-16,-9-4 8 0,5 1 8 16,10-2-8-1,-6 3 0-15,3-7-96 16,-13-4 88-16,10 4 8 0,-12-4-8 16,17 6 0-16,-14-6 8 15,6 3 8-15,8-3-8 16,-17 0 0-16,27 0-8 0,-16 0 8 15,4 0-64-15,0 0 0 0,9 0-24 16,-13 0 80-16,16-3 8 0,-12-3-8 16,-3 2-80-16,14 0 23 31,-14-7 1-31,3 8 0 16,-3-2-24-16,2-5-16 0,7 6 0 15,-3-6 48-15,-6 7 0 16,2-2 8-16,1-6 40 0,9 8 8 15,-9-3-16-15,-4 2 8 16,16 0 0-16,-3-1 8 0,-9 0 0 16,8 1-8-16,-11-1 0 15,3 0 0-15,12 1 8 16,-16-1 0-16,16 5 8 0,9-5 0 31,-9 0 0-31,9 2 0 16,-4 3-8-16,-5-6 0 0,12 2 0 15,-3-1 0-15,0 5-8 16,3-4 8-16,-6 4 8 16,5-5-8-16,1 5 8 0,-3-4 40 15,-3 4 8 1,3-4-40-16,18 4 40 16,-21 0 72-16,18 0-8 0,-16 0-40 15,13 0-8-15,0 0 8 16,3 0 41-16,-3 0-33 15,12 0 0-15,0 0-32 16,0 0-56-16,0 0 0 16,0 0-8-16,0 0-529 15,0 0-1335-15,0 0-4353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20T09:43:16.4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10471 7610 720 0,'0'0'2456'16,"0"0"-1536"-1,0 0-95-15,0 0 215 16,0 0 104-16,0 0 104 16,-12 0-239-16,12 0-217 0,0 0 48 15,0 0 16-15,0 0-112 16,0 0-128-16,0 0-136 0,0 0-71 31,0-5-65-31,12-9-192 31,9-13-152-31,16-15-40 0,-7-4-120 16,6-1-72-16,12-4-65 16,-12 4-87-16,-2 7 0 15,-10 7-16-15,-12 5 16 0,0 10-312 16,-3 3-160-16,-9 15-272 15,0 0-793-15,-9 0-743 0</inkml:trace>
  <inkml:trace contextRef="#ctx0" brushRef="#br0" timeOffset="375.61">10435 7266 6849 0,'0'0'1096'31,"0"0"-160"-31,0 0-439 16,0 0-265-16,0 0 312 0,0 0-352 16,0 0-128-16,81-3 0 15,-38-2-8-15,-7-1-48 16,12 6 0-16,-12-5 8 0,10 2-8 31,-10 3 56-31,0-5-64 0,-15 5-8 16,-9 0-8-16,0 0-40 15,1 0-56-15,-4 19 88 16,3 3 24-16,-12 16 208 0,12 3 8 16,-12 5 56-16,0 6-136 31,0 8-136-31,0-13-440 0,-12-15-2465 0</inkml:trace>
  <inkml:trace contextRef="#ctx0" brushRef="#br0" timeOffset="4271.029">21303 7809 5233 0,'0'0'2184'0,"0"0"-1440"16,0 0-248-16,0 0 441 16,0 0 175-16,0 0-184 0,0 0-312 15,0 0-136-15,9 0-40 31,0-5-16-31,19-14-232 0,5 2-128 16,0-12-56-16,15 2-8 16,-11-7 0-16,8 2-264 15,3-4-40-15,-18-2-16 0,10 5 32 0,-19 6 16 16,3-1 64 0,-15 9-32-1,-9 6 56-15,0 8-40 0,0 1-296 16,0 4-552-1,0 0-769-15,-9 0-687 16,-15 9-345-16</inkml:trace>
  <inkml:trace contextRef="#ctx0" brushRef="#br0" timeOffset="4610.377">21442 7452 4544 0,'0'0'2217'16,"0"0"-1513"-16,0 0-32 15,0 0-56-15,0 0 33 16,0 0-225-16,0 0-232 0,0 0-48 16,139-37 24-16,-97 33-64 15,-2-5-96-15,5 9 48 0,-12 0-56 31,6-5-8-31,-18 5 8 32,-9 0-136-32,10 8 32 15,-22 11 8-15,15 9 72 0,-15-1 24 0,12 6 0 16,-12 4 8 0,0-9-8-16,0 5-424 0,0 0-1057 0,0-6-1039 15,0-8-2737-15</inkml:trace>
  <inkml:trace contextRef="#ctx0" brushRef="#br0" timeOffset="9476.739">11005 4616 3136 0,'0'0'1152'16,"0"0"-551"-16,0 0 151 31,0-9-224-31,0 4 144 0,0 5 88 15,0-4-376-15,0-2-128 16,25-2-16-16,-4-2 40 0,15 1-64 16,6-4-40-16,19-1-96 15,23 0 0-15,16-5-31 0,45-5-33 16,27 6-8-16,39-5 0 16,-15 9 0-1,-24 6-8-15,6 8 0 16,-27 0-8-16,-27 0 8 0,-16 3-89 15,-41 11-87 1,5 4-208-16,1 2-136 31,-7 12 208-31,7 5 24 0,-16 9 80 0,-12 0 48 0,-12 11 80 16,-6-7 80 0,-14 6 0-16,-4-4 0 0,3-2-8 0,-12 2-48 15,0-7-16-15,0-4-24 31,-21 1-16-31,-4-5 112 0,-14 1 48 16,-15-6-40-16,9-4 224 16,-40 5-80-16,-5-2 40 0,-61 2-120 15,-73-5-16-15,-20-5-48 16,-22-14 0-16,-17-9 40 31,41-14 0-31,-2-18 152 0,35-5 112 16,31-15 576-16,55 7 65 15,29-2-129-15,46 6-352 0,14 0-96 16,7-16-88-16,27-12-288 16,0-10-48-16,85-13-296 15,66-14-120 1,60-1-176-16,46 18-697 0,-4 33-231 16,-30 29 256-16,-87 22 152 15,-27 5-417-15</inkml:trace>
  <inkml:trace contextRef="#ctx0" brushRef="#br0" timeOffset="11076.4">22070 5386 3728 0,'0'0'816'0,"0"0"-639"32,0 0-113-32,-139 13 160 0,91-13 488 15,-22 5 96-15,-2-5-288 16,-6 0-184-16,-40 0-32 0,-21 0 16 16,12-5-48-16,-6-12 80 0,34-3-16 15,29 1 145 1,-23-9-89-1,-13 1-208-15,13-10 80 0,11 0 32 16,1-5-104-16,23-5-96 0,13 1 56 16,-6 0 64-16,30-4 16 15,9-2-80-15,12 1-32 0,12-5-72 16,33 5-48-16,15-4-104 16,10 4 96-16,23 0-272 0,13 5 152 15,9 0-32-15,35 3 8 16,50 7 56-16,20 4-8 0,-3 12-80 15,-5 12 32-15,-34 8 120 32,-30 8 32-32,-7 17 0 0,-23 2-16 15,-36-4-88-15,-13 5-56 16,-12 4 8-16,13 5 24 16,11 14-144-16,1 9-9 0,-4 1 129 15,7-1 48-15,-28 0 96 31,12 0-72-31,-20-8-16 0,-16 2-280 16,-24-2 48-16,6-2 40 16,-15-3 104-16,-33-1 112 15,-27 0 72-15,-13 1 8 0,-17-4 96 0,-28-2 56 16,-42 0-8 0,-51-9-40-1,-22-4 16-15,-20-14 56 0,8-14-88 16,31 0 40-16,30 0 512 15,57-4 305-15,34-9-377 16,35-3-376-16,10-1-104 0,3-7-32 0,-4-8-64 31,16-10-32-31,6-5-672 16,27-7-665-16,15 7-1095 0,9 5-4121 16</inkml:trace>
  <inkml:trace contextRef="#ctx0" brushRef="#br0" timeOffset="23393.238">7154 5645 2696 0,'0'0'296'0,"0"0"-296"0,0-5-288 15,0 5 288-15,0 0-48 16,0 0 48-16,0 0 0 0,0 0 0 16,0 0 440-16,0 0 104 15,0 0 8-15,0 0 9 0,0 0 71 32,0 0 40-32,0 0-144 15,0 0-8-15,0 0 0 16,0 0-88-16,0 0-40 0,0 0 8 31,0 0-88-31,-12 0-136 16,12 0-176-16,0 14-128 0,0 14-16 0,0 18 144 15,0 11 0-15,0 3 120 16,-12 3-72-16,12-6-40 16,0-6 48-16,0-15-48 0,0-3 0 15,0-9 0-15,0-11-8 16,0-4-560-16,0-9-720 15,-15 0-936-15,15-9-1081 16</inkml:trace>
  <inkml:trace contextRef="#ctx0" brushRef="#br0" timeOffset="23590.774">6886 5738 7721 0,'0'0'1136'16,"0"0"-840"-16,0 0-296 16,0 0-240-16,0 0 240 0,0 0 80 31,0 0-80-31,163-98-576 16,-115 80-672-16,-15 9-800 15,3 3-2377-15</inkml:trace>
  <inkml:trace contextRef="#ctx0" brushRef="#br0" timeOffset="23775.444">6840 6191 4993 0,'0'0'872'15,"0"0"-248"-15,0 0-416 16,0 0-40-16,0 0 744 0,0 0-112 15,115 0-472-15,-67-4-328 16,22-24-96-16,-13 6-1120 0,0-3-1440 16</inkml:trace>
  <inkml:trace contextRef="#ctx0" brushRef="#br0" timeOffset="23994.22">7341 5714 8673 0,'0'0'1505'0,"0"0"-1065"31,0 0-440-31,0 0-352 16,0 0 288-16,22 116 64 16,-1-60 64-16,6-1-56 0,-15-4-8 15,6-9-560-15,-3-5-817 16,-3-18-543-16,-3-5-2033 0</inkml:trace>
  <inkml:trace contextRef="#ctx0" brushRef="#br0" timeOffset="24160.699">7384 5673 7769 0,'0'0'2089'15,"0"0"-953"-15,0 0-920 0,0 0-120 0,0 0-192 16,108-74 56-16,-38 55-960 0,-1 0-921 16,-15 14-935-16</inkml:trace>
  <inkml:trace contextRef="#ctx0" brushRef="#br0" timeOffset="24360.62">7423 5924 5753 0,'0'0'1600'32,"0"0"-600"-32,0 0-472 15,0 0-272-15,0 0 73 32,0 0-329-32,0 0 0 0,196-85-673 15,-102 34-1135-15,-4 5-4361 0</inkml:trace>
  <inkml:trace contextRef="#ctx0" brushRef="#br0" timeOffset="24823.599">8817 5649 6873 0,'0'0'1352'15,"0"0"-1304"-15,0 0-48 16,0 0 0-16,49 107 208 0,-40-61 136 16,15 0-216-16,-12 5-56 0,0-4-72 15,0-1-440 1,-12-13-992 0,0-14-1353-16</inkml:trace>
  <inkml:trace contextRef="#ctx0" brushRef="#br0" timeOffset="25031.064">8666 5678 8969 0,'0'0'2121'16,"0"0"-1217"-16,0 0-120 16,0 0-520-16,0 0 120 0,0 0-384 31,0 0-32-16,0 0-368-15,160-79-480 0,-87 74-816 16,-4 0-1513-16,-21 5-2640 0</inkml:trace>
  <inkml:trace contextRef="#ctx0" brushRef="#br0" timeOffset="25189.334">8703 6058 3120 0,'0'0'1777'0,"0"0"-1073"15,0 0 216-15,0 0-248 0,0 0-72 16,0 0-8-16,0 0-56 16,0 0-15-16,138 18-305 31,-56-42-216-31,-13-3-785 0,1 0-2335 0</inkml:trace>
  <inkml:trace contextRef="#ctx0" brushRef="#br0" timeOffset="25394.705">9246 5556 9762 0,'0'0'2000'0,"0"0"-1488"16,0 0-272 0,0 0-184-16,0 0-32 15,15 111 104-15,-6-59-32 16,3 3-88-16,9-3-8 15,-6-1-248-15,9-9-808 0,-15-5-1553 16,-9-19-2200-16</inkml:trace>
  <inkml:trace contextRef="#ctx0" brushRef="#br0" timeOffset="25690.732">9152 5589 2968 0,'0'0'7754'0,"0"0"-6674"0,0 0 0 16,0 0-856-16,0 0-168 16,0 0 120-1,130-50-176-15,-70 50-64 16,-2 0-136 0,-4 17-144-16,-3 16-88 15,-17 13-24-15,-10 10 136 0,-24 4 88 16,0-4 184-16,-24 4 48 15,-10-3 184 17,-26-11 0-32,3-5-88 15,-13-14-96-15,13-17-128 0,6-10-816 16,20 0-1857-16</inkml:trace>
  <inkml:trace contextRef="#ctx0" brushRef="#br0" timeOffset="27539.883">10652 5654 6145 0,'0'0'1392'0,"0"0"-920"31,0 0-256-31,0 0-208 16,0 0 384-16,0 0 320 0,-33 144-375 16,24-89-1-16,-6-3-24 15,15-6-160-15,-9-5 8 0,9-17-88 16,-12-6-56-16,12-8 0 31,0-6-16-31,0-4-96 16,0 0-32-16,0-4 64 0,0-29-216 15,0-8-937-15,0-21 185 16,12-7 464-16,-3 4 488 0,-9 5 80 16,15 13 256-16,-6 15 152 15,6 10-64 1,-15 8-32-16,9 14-120 16,15 0-192-16,-12 8 0 0,13 25 0 15,-4 14 56-15,3 4 104 16,-3 9 24-16,6 0-120 0,-21-10-48 15,9-2-16 1,-3-12-104-16,0-8-624 16,-12-4-800-16,0-16-1673 15</inkml:trace>
  <inkml:trace contextRef="#ctx0" brushRef="#br0" timeOffset="27707.545">10559 5908 7097 0,'0'0'2016'16,"0"0"-1151"-16,0 0-281 15,15-3-328-15,-3-3 184 0,21 2-56 16,0 0-384-16,28-15-128 16,-4 5-1176-16,-24-5-1993 0</inkml:trace>
  <inkml:trace contextRef="#ctx0" brushRef="#br0" timeOffset="27994.171">10900 5622 10002 0,'0'0'1384'0,"0"0"-816"15,0 0-392-15,0 0-120 0,0 0-56 16,0 0 112-1,12 157-24-15,-3-97-32 16,6 0-56 0,-3-3 0-16,-6-12 8 0,9-8 8 0,-6-13-8 15,6-1-8-15,6-14 0 16,4 1-8-16,-1-10 8 0,12 0 0 31,-6 0-48-31,21-5-320 16,7-23-1064-16,11 1-1705 15,-20 3-4343-15</inkml:trace>
  <inkml:trace contextRef="#ctx0" brushRef="#br0" timeOffset="28366.815">11202 5691 7057 0,'0'0'2208'0,"0"0"-1575"32,0 0 23-32,0 0-528 0,0 0-112 15,0 0-16-15,0 0 168 0,48 129-24 16,-24-82-32-16,-3 0-64 16,15-15 8-16,-11-4-40 0,8-10-16 15,-9-9-8 1,-3-9-232-1,3 0 8-15,0-27 128 0,13-20-168 16,-31-13-64 0,-6-9 104-16,0-1 104 15,0-4 128-15,0 14 200 16,0 9 192-16,-6 18 336 0,6 16-248 16,0 7-264-16,0 4-216 15,0 6-392-15,0 24-1184 16,0 3-937-16,6 6 9 0</inkml:trace>
  <inkml:trace contextRef="#ctx0" brushRef="#br0" timeOffset="29665.763">12599 5585 6105 0,'0'0'1928'16,"0"0"-1600"-16,0 0-328 16,0 0 0-16,0 97 80 0,12-46 544 15,0 4-183-15,-3 5-265 16,-9-3-32-16,12-11 32 15,-12-13 8 1,0-11-80-16,12-8-32 16,-12-9-48-16,0-5 128 0,0 0 40 15,0-5 336-15,-12-23-448 16,0-8-80-16,-9-15-232 16,9-9 152-16,0-6-40 0,-3-4-160 31,15 15 200-31,0 14 80 15,0 8 200-15,0 14 40 0,0 14 8 16,0 2-40-16,0 3-72 0,0 0-88 16,0 0-48-16,0 0-48 15,0 0-8-15,0 0 8 16,0 0 0 0,0 0-8-16,0 8 8 15,0-2 40-15,0 7 8 0,15 6 8 16,-3 9 0-16,12-1 8 15,-15 6 88-15,15-1-56 0,1 0-40 16,-1 2 0 0,-6-7 0-16,6 0 0 15,-9-3 8-15,6-7-8 16,-21-2 0-16,15-11 0 0,-15 2 8 16,0-6-8-16,9 0 96 15,-9 0 32-15,0 0 200 16,12-19 176-1,-12-9-336-15,12-10-176 16,13-3-112-16,-13 4-16 0,0 4 56 16,-3 11 72-16,0 8 0 15,-9 5 0-15,0 4-8 16,15 5-80-16,-15 0-8 0,12 5-112 31,0 18-16-31,9 14 160 31,-9 8 64-31,9 6-8 0,7 6 8 16,-16-10-8-16,0-12-152 16,9-7-680-16,-9-17-1089 0,12-8-1071 15</inkml:trace>
  <inkml:trace contextRef="#ctx0" brushRef="#br0" timeOffset="30138.551">13215 5733 8937 0,'0'0'1345'0,"0"0"-993"15,0 0-168-15,0 0-112 16,0 0 160-16,0 0-80 0,0 0-24 16,0 46-64-16,12-40-48 15,-12-3-16 1,12 2-8-16,-12-5-160 15,0 0-16-15,0 0 80 16,0 0 48-16,0 0-64 0,0 0 32 16,0 0-72-16,0 0 40 15,0 0 72-15,0 0 48 0,0 0 8 32,0 0 112-32,0-5 32 15,0-9-96-15,0 0-56 16,-12 0 80-16,0 1 48 0,12-1 16 15,-15 9 8-15,15 0 56 16,0 5-48-16,0 0-40 0,0 0-16 16,0 0-104-1,0 5-112-15,0 23-64 16,0 9 160-16,0 4 8 16,0 11 8-16,15-5 0 0,-15-7 0 15,12-7 0-15,-12-9-16 16,0-6-688-16,24-18-889 15,-15 0-1399-15,6-9-3025 16</inkml:trace>
  <inkml:trace contextRef="#ctx0" brushRef="#br0" timeOffset="30302.262">13260 5645 9850 0,'0'0'1424'16,"0"0"-272"-1,0 0-672 1,0 0-320-16,0 0-160 16,0 0-712-16,57-5-376 0,4 5-280 15,-1 0-1617-15,-30 0-3856 0</inkml:trace>
  <inkml:trace contextRef="#ctx0" brushRef="#br0" timeOffset="30459.764">13227 5886 7209 0,'0'0'2185'0,"0"0"-761"16,0 0-392-16,0 0-656 15,0 0-96-15,0 0-280 16,0 0-616-16,163-33-648 0,-106 10-1633 16,-9 10-3464-16</inkml:trace>
  <inkml:trace contextRef="#ctx0" brushRef="#br0" timeOffset="30618.287">13194 6076 6489 0,'0'0'1360'0,"0"0"-112"16,0 0-783 0,0 0-129-16,0 0 440 15,0 0-216-15,138 4-432 16,-59-22-128-16,-7 4-1152 0,-2-9-2049 15</inkml:trace>
  <inkml:trace contextRef="#ctx0" brushRef="#br0" timeOffset="31143.365">13670 5858 10202 0,'0'0'1312'31,"0"0"-936"-31,0 0-248 16,0 0-16-16,0 0 240 0,0 107-112 15,0-80-144-15,0-8-48 0,10-5-40 16,-10-5-8-16,0-9-224 16,0 0 24-16,0 0 24 15,0-18 24 1,0-14-304-16,0-15-64 15,0-4 232-15,0 0 256 0,0 9 32 16,0 9 336-16,0 15-24 0,12 9-8 31,-12 9-240-31,12 0-64 16,-3 0-128-16,6 23 16 0,9 0 8 16,-12 5 56-16,-6 0 32 15,9-5 8-15,-3-9-48 16,-12-6 56-16,12-2 0 0,-12-6 0 15,0 0-208-15,12 0-128 0,-3-14 160 32,7-13 80-32,5-1-344 15,15-4-152-15,-24-2 199 16,9 21 393-16,3 8 96 0,-12 5-8 16,12 5-15-16,-15 26 7 15,16 7 184-15,-16 13-32 31,18-10-24-31,-15 1-88 0,21-9-120 16,-21-9-688-16,21-16-2089 0</inkml:trace>
  <inkml:trace contextRef="#ctx0" brushRef="#br0" timeOffset="31504.646">15264 5599 8705 0,'0'0'1001'0,"0"0"-985"0,0 0-16 16,-12 120 152-16,12-65 112 16,0 1-64-16,0 0-120 31,0-10-80-31,0-13-336 0,0-20-1041 15,12-4-975-15,-12-9-1889 0</inkml:trace>
  <inkml:trace contextRef="#ctx0" brushRef="#br0" timeOffset="31834.318">15276 5570 4400 0,'0'0'3209'15,"0"0"-2249"1,0 0 409-16,0 0-721 15,0 0-232-15,45-23-80 0,-8 23-272 0,-7 6-64 16,21 11-80-16,-30 2-232 16,0 9-144-16,-6-5-216 15,-15 4 15-15,0 1 257 0,-36 1 128 16,-9-7 152-16,0 1 112 16,-4-7 0-16,16-8 8 0,9 1 96 15,12-9 264-15,12 5 265 31,0 0 71-31,0 9-464 0,12 5-224 16,12 8 336-16,9 0 40 16,4 6-96-16,8-9-112 0,-9-6-160 15,-3-8-16-15,25-10-712 16,-22 0-1593-16,-3-10-3488 0</inkml:trace>
  <inkml:trace contextRef="#ctx0" brushRef="#br0" timeOffset="32351.088">15765 5645 5153 0,'0'0'5849'15,"0"0"-5153"-15,0 0-384 16,0 0-216-16,0 0-88 0,0 0 120 16,0 115 56-16,9-68-88 31,3 4-80-31,0-14 0 0,-12-8 40 15,9-16-56-15,-9-4-144 16,0-9-112-16,15 0 104 0,-15 0-8 16,12 0 112-16,1-5 48 15,-4-4 0-15,0 1 8 32,6-2 0-32,6 10 40 0,3 0-48 15,0 10-80-15,0 3 80 47,13 6 0-47,-31-5 8 0,21-6 0 16,-3-2 8-16,-15-6 64 0,15 0 32 15,-15-25 32-15,30-15-144 16,-21-12-112-16,-2-13-88 0,-4 1 88 16,0 4-160-16,-12 4-72 15,0 14-520-15,0 18-921 0,0 11-1103 16</inkml:trace>
  <inkml:trace contextRef="#ctx0" brushRef="#br0" timeOffset="36325.541">21023 6734 4560 0,'0'0'1153'16,"0"0"-849"-16,0 0 160 16,0 0 320-1,0 0-24-15,-12-84 248 16,12 62-279-16,12-3-337 15,12 3-216-15,9-6 8 0,15 5-64 16,10 1-72-16,-1 6-48 16,21 7 16-16,43 0-16 0,18 9 0 15,36 0 24-15,12 15-24 16,-15 12-80-16,-21 6-112 16,-33-1-8-16,-25-5-160 0,-23 1-80 31,-25-4-57-31,15 8 137 15,-2 0-8-15,-13 5 40 0,-21 5 8 16,-12 0 136-16,-12 5 184 0,0 3 112 16,-36 10 224-16,3 0-32 15,-24 2-72-15,-4 1 8 16,4-6 0 0,0-2-16-16,-13-9 16 15,-5-4 145-15,-4-10-73 0,-26 1-88 16,-31-14-64-16,-18-11-88 15,0-8-16-15,30 0-48 0,43-8 144 16,11-11 8 0,1-9-88-16,-13-9-64 15,-2-9 0-15,5-4-8 16,7-21 0 0,2 3-136-16,25-11-240 15,21-5 64-15,9 0 264 16,15 6 40-16,15 4-216 15,30 3 32-15,16 11-225 0,-4 9 137 16,25 20 56-16,-1 7 168 0,13 16-32 16,11 8-64-16,-14 3-104 15,-7 26-168-15,16 26-528 16,-16-4-632-16,-23-5-801 0</inkml:trace>
  <inkml:trace contextRef="#ctx0" brushRef="#br0" timeOffset="78295.987">4106 3736 4120 0,'0'0'3249'0,"0"0"-2513"31,0 0-640-31,0 0-96 16,0 0 64-16,-12 148-8 0,12-96-8 15,0-1-40-15,0-10 56 16,0-4-64-16,12-5-392 16,-12-8-856-1,0-16-1249-15</inkml:trace>
  <inkml:trace contextRef="#ctx0" brushRef="#br0" timeOffset="78793.236">3898 3513 7865 0,'0'0'984'0,"0"0"-496"15,0 0-175-15,0 0-185 16,0 0 120-16,0 0-40 0,139-88-40 15,-82 84-104-15,12 4-64 0,13 4-160 16,-13 29 144-16,13 14-216 16,-4 32-40-1,-5 27 24-15,-13 38 63 16,-42 9 25-16,-18-24 88 16,0-32 72-16,-30-37 8 15,-6-10 168-15,-22 7 161 0,-11-2 127 16,-40 15 184-16,-27-20 48 0,-14-21-128 31,-13-25-48-31,24-8-40 16,33-38-56-16,22-4-144 15,17-37-216-15,-26-43-64 0,11-45-208 16,13 4 56-16,45 37-56 16,24 51 56-16,9 34-24 0,30-2 24 31,39 0 96-31,52 19-40 15,33 33-32-15,-12 41 80 0,-12 56-32 16,-34 23-152-16,-47-5-536 0,-25-9-1361 16,-18-32-2496-16</inkml:trace>
  <inkml:trace contextRef="#ctx0" brushRef="#br0" timeOffset="80726.669">3825 9096 5193 0,'0'0'1544'16,"0"0"-224"-16,0 0 137 31,0 0-609-31,0 0-280 16,-21-13-8-16,21 8-8 0,0 1-256 16,12-9-144-16,-3-3-72 0,12 3 48 31,7-5-88-31,2 8-40 31,-3 6-176-31,6 4-208 16,-9 0-80-16,0 14-256 0,1 14 56 15,-13 4-88-15,-6 15 279 16,-6 3 169-16,0 1 16 0,-6 4 48 16,-19-4 136-16,-2-9 56 15,9-4 48-15,-6-5 0 16,0-11 80-16,12-9 32 0,12 3 8 15,-15-13-40-15,15 2 56 0,0-5 248 16,0 0-232-16,0 0-152 0,27 0 0 16,-3-8 48-16,9-8 225 15,3 3-273 1,10-9-209 0,14-3-751-16,9-3-544 0,-11 6-424 15,-16-2-609-15</inkml:trace>
  <inkml:trace contextRef="#ctx0" brushRef="#br0" timeOffset="80890.414">4209 9203 5737 0,'0'0'1952'15,"0"0"-1272"-15,0 0 40 16,0 0-560-16,0 0-160 0,0 0-800 31,12-13-2016-31</inkml:trace>
  <inkml:trace contextRef="#ctx0" brushRef="#br0" timeOffset="81377.645">3816 8787 2528 0,'0'0'5153'0,"0"0"-4249"16,0 0-103-16,0 0-521 15,-12-116-72-15,33 97 128 16,15 0-80 0,7 5 16-1,8 6-104 1,6 3-168-16,13 5-8 0,-4 5-72 15,19 27-32-15,-19 18-192 16,19 16-24-16,-13 36-16 0,-15 22 16 16,-23-3 31-16,2-10-215 0,-36-18 16 15,0-22 32-15,-24 1 224 16,-22 12 88-16,-11-15 152 16,-15-9 104-16,-19-13 80 0,-15-15-8 31,13-18 56-31,-13-14 160 0,16-14 24 15,-19-37-152-15,15-37-40 16,4-37 257-16,5-50-225 16,19-25-208-16,39 10 32 0,27 38-80 15,15 59 0-15,9 33-136 16,9 22-272-16,13 11 216 0,26 8-105 31,6 19-143-31,31 32-240 16,-9 84-496-16,-16-4-400 15,-23 4-2321-15</inkml:trace>
  <inkml:trace contextRef="#ctx0" brushRef="#br0" timeOffset="91367.234">6804 10010 4761 0,'0'0'1720'16,"0"0"-1216"-16,0 0 96 0,0 0-184 15,0 0-8-15,0 0-88 16,0 0-320 0,0 0 0-16,9 0 16 0,-9 0 40 15,15 0-32-15,-15 0-16 16,12 0 80-16,-12 0 0 16,25 0 8-16,-16 0-32 0,15 0 80 15,0 0 113 1,9 0-41-16,15 0 8 15,7 0-80-15,17 0-56 0,10-10-80 16,-1 7 8-16,1-8 48 16,11 3-64-16,-11-1 0 15,-1-2-8-15,-11 7 0 0,-13-5-208 32,-21 4-88-32,-3 5-56 0,-24 0-273 15,-9 0-375-15,0 0-312 16,-9 0 88-16,-24 0-1497 15</inkml:trace>
  <inkml:trace contextRef="#ctx0" brushRef="#br0" timeOffset="91730.269">6874 10125 3512 0,'0'0'1585'0,"0"0"-769"0,0 0-40 15,0 0 32-15,0 0 464 16,0 0-375-16,0 0-473 0,-34 0-16 16,34 0-64-1,0 0-88 1,12 0-88-16,1 0-160 15,8 0 344-15,27-4 96 16,9 0 16-16,10-6-88 16,17 0-88-16,-2 2-120 15,11 3-120-15,-11-4 16 0,-13-1-64 16,-2 2-40-16,-10 2-384 16,-18 2-328-16,-18-6-904 15,-6-2-993-15,-15 2-2776 0</inkml:trace>
  <inkml:trace contextRef="#ctx0" brushRef="#br0" timeOffset="95928.152">13260 3908 4368 0,'0'0'1689'16,"0"0"-1097"-16,0 0 56 16,0 0-360-16,0 0 0 15,0 0-104-15,0 18-112 0,-21 5 56 32,9 4 240-32,-15 12 104 0,-4 1-55 15,4 6-81-15,-6 1-136 16,0-1-144-16,0 1-40 15,-4-9-8-15,13-10-8 0,0-6-176 16,3-4-553-16,-3-8-535 31,0-6-632-31,15-4-1289 0</inkml:trace>
  <inkml:trace contextRef="#ctx0" brushRef="#br0" timeOffset="96228.348">12898 4097 4624 0,'0'0'2049'0,"0"0"-1001"0,0 0-40 15,0 0-520-15,0 0-127 16,0 0-281-16,0 0-80 0,0 0 0 16,0 70 8-1,0-37-8 1,15-1 8-16,-15-1 8 0,0-2 0 0,0-1 32 15,0-9-40-15,0-6 0 16,0-8-8-16,0 5 8 16,0-10 8-16,12 0-16 0,-12 0-72 31,12 0 72-31,9 0 40 0,12 0 304 16,25-10-344-16,35-18-312 15,-8 0-1689-15,-19 0-3424 0</inkml:trace>
  <inkml:trace contextRef="#ctx0" brushRef="#br0" timeOffset="105442.633">6514 9403 5241 0,'0'0'672'15,"0"0"208"-15,-36-50 168 0,24 34 376 16,12 7-279-16,0-5-537 16,12-4-472-16,12-4 40 15,13-11-120-15,20 0 168 0,0-8-88 16,25 3 8-16,23-8-64 15,34 5-72 1,36-6 40-16,34 20-32 0,-22 8-8 16,0 14 40-16,-36 5-32 15,-12 19-16-15,-22 3 0 16,-26 7-40-16,-19-7-88 0,-14 6-64 16,8 4 0-1,6 1-16-15,7 9 72 16,-19 0 64-16,-11 0-64 0,-16 5-64 15,-9-2 40-15,-24 11 32 16,0 0 120-16,0-1 8 16,-15 5-56-16,-15-5 56 0,-19 6 8 31,-8-6 0-31,0 1 8 16,-25-5 120-16,-36 4-72 0,-20-4 0 15,-25 10-16-15,-15-15 8 16,18-18-40-16,21-14 72 0,9-14 40 15,-9-10 16-15,0-27 32 32,34-4-16-32,11-5-24 0,25-1 32 15,-13-22 16-15,25-4 0 16,-1-17-56-16,-2-6 0 16,27 12 16-16,21 1-88 0,12 5-56 31,12 17-96-31,30 4-40 15,22 17 56-15,38 2-200 0,40 5 32 0,54 25-32 16,12 8 40-16,-32 24-352 16,-50 11-368-1,-41 21-697-15,-52-13-735 0,-9-3-2921 0</inkml:trace>
  <inkml:trace contextRef="#ctx0" brushRef="#br0" timeOffset="108544.417">10248 10037 4080 0,'0'0'617'0,"0"0"-457"0,0 0-64 16,0 0 88-16,0 0 256 15,-115 20-200-15,79-7-112 16,-9-4 376-16,-4 1-48 16,-8 4-56-1,-15 0-64-15,5 0-160 0,-17-6 8 16,5 2 48-16,-2-5 8 0,-1-5 144 15,1 0 8-15,-16 0 1 16,19-10-57-16,-16-3-104 16,-2-11-88-1,17-4-56-15,-2 6 88 16,-4-6-16-16,28-1 144 0,15 2 80 16,-7-6-40-16,28 0 32 15,-18 2-144-15,30-1-96 16,-3-6-72-16,3-3-64 0,9-1 0 31,0-4-64-31,-12-2-24 16,12 7 80-16,0-5-112 0,0-1 72 15,12 5-80-15,-3 5-8 16,12-4 32-16,27 3 96 16,-3 3 8-16,13-4 8 0,26-2-8 31,-2 4 0-31,11 1 40 15,10-2-32-15,3 1-8 0,-4 5 8 16,16 4 0 0,-12 9 0-16,-4 6-8 15,19 3 0-15,-31 6 8 16,16-1 8-16,0 5-16 0,-16 0 56 16,1 0-56-16,-7 0 0 15,-2 0 0-15,-1 0 8 16,-8 5-8-16,-7 4 0 31,-6-1-8-31,-2 7 0 16,2 3 0-16,-15 0-48 15,-11 2-16-15,2 7-24 0,0-4 32 16,-15 11 48-16,-12-3 16 16,6 1 8-16,-3 6 0 0,-12 3 56 15,9 5 0-15,-9-4-48 16,0 1 32-16,0 3 0 0,0-5-32 15,0 11 72-15,-9-6 88 16,-18 0-40-16,3 4-8 0,-9-3 64 16,12-4 0-16,-15-2-80 15,2 0 16-15,1-9-48 16,-3-4 8-16,0 0 8 0,3 1 88 31,-16-7-72-31,1 6 56 16,6-4 25-16,-19-2-105 0,4-4 8 15,0 2 48-15,-13-6-40 0,-5-6 32 16,8-3 8-16,-2-5-24 16,-13 0 16-16,-2-13 40 15,18-1-32 1,-19-6-8-16,28 2 8 16,-1 4 32-16,13 0-72 15,12 6 40-15,9-2 48 0,12 2-48 0,12 2 24 16,0-3-112-16,0-1-56 15,0-4-552 1,0 6-312-16,12-6-288 16,-3 8-673-16,6-2-2848 15</inkml:trace>
  <inkml:trace contextRef="#ctx0" brushRef="#br0" timeOffset="110544.748">12213 10029 4200 0,'0'0'2265'0,"0"0"-1689"15,0 0-376-15,0 0 32 0,-127 18 184 47,82-8 312-47,-1 3-336 16,-14 6 41-16,-9-1 215 16,-4 0-104-16,-5-4-160 0,-16 1-64 15,-2-1-16-15,5-6 0 0,-12-3-64 31,-5-5-48-31,5 0-80 16,-3-13 200-16,4-11 32 16,20-3-32-16,13-11 176 0,12-8-167 15,5-9-17-15,19-16-40 16,0-7-216-16,21-10-48 0,12 0-16 16,0 0 8-16,12 4-144 15,21 11 48-15,0 2 96 16,28 8-8-16,-4-3-24 0,15 7 32 0,-2 2-88 15,11 1-32-15,13 15 112 16,9 4-40-16,38 9 8 0,19 19 24 16,6 9 16-16,-3 9-48 15,-24 24 40 1,-21 8-49 0,-16-3-47-16,-11-6-40 0,-19-4 48 15,-2-6 96-15,11 11-96 0,-2-5 56 16,5 9-32-16,-2 1-24 0,-22-6 0 31,-27 10 24-31,4-1 0 16,-25 5 64-16,-3 6 16 15,-9 2 0 1,-9 7 0-16,-31-5 56 16,-17 8 40-16,-9-4 24 15,-28 6 72-15,-51 7 48 0,-36-7-48 16,18-6 25-16,30-23-113 15,43-18 32-15,30-11 16 0,-7-2-64 16,10-6-32-16,-1 0-56 16,10-24-320-16,48-30-905 0,0 2-2039 15,0 2-6090-15</inkml:trace>
  <inkml:trace contextRef="#ctx0" brushRef="#br0" timeOffset="111659.264">14437 10015 4336 0,'0'0'2537'0,"0"0"-1921"0,0 0-408 16,0 0 152-16,-139 18 432 15,88-14 193-15,-15 6-377 16,-4 0-224-16,-23 3 184 0,-46-8-96 31,-48-5-200-31,-22 0-40 0,10-5-48 16,24-18 40-16,57 1 248 15,16-3-16-15,44 3-176 16,1 2 97-16,0-12-121 0,-4-9-128 31,-8-15 24-31,12-5-48 16,20-2-104-16,4-8 0 0,21-3 0 16,12 1-72-16,24 2-96 15,34 2 96-15,35-15 16 31,46-4-16-31,69-4 64 0,22 9-80 0,17 22 0 16,-14 25 80-16,2 16-40 16,-18 20 48-16,-9 6 0 0,-5 26 56 15,-28 15-56 1,-61 3-72 0,-8-7-241-16,-49-2-119 15,1-3 0-15,2 7 24 16,-3 5 152-16,1 11 24 15,-10-4 168-15,-27 3 0 16,-9 0 64-16,0 4-8 0,-12-3 8 31,-24 3 120-31,-21-3 88 16,-12 0 16-16,-52-1 88 16,-27 3-16-16,-54-6 16 0,-3-6-8 15,6-23-23-15,36-14-177 0,45-11-32 16,49-3-56-16,-4 0-16 15,4-3-72-15,-3-11-489 16,18-14-511-16,17 4-920 0,13-3-3185 16</inkml:trace>
  <inkml:trace contextRef="#ctx0" brushRef="#br0" timeOffset="113664.45">16311 10057 1568 0,'0'0'4433'31,"0"0"-3881"-31,0 0-8 32,0 0 288-32,-129 0-64 0,95 0 97 15,-14 0-329-15,3 0-296 16,-13 0 352-16,-14-10-80 0,3-4-248 16,-22-4 32-16,-3-6 16 15,1-3 80-15,11-6 32 16,-11-4-80-16,11 0 80 0,-2-1 57 0,27 3-105 15,11-8-16-15,-2 2 72 16,15-1-136-16,24 0 96 0,-6-5-168 16,15-3-160-1,0-6-64 1,15 1-88-16,3 3 8 16,33-2-56-16,6 2 16 0,10 2 104 15,17 3-88-15,34-10 104 0,33-3-8 16,24 9 8-1,-15 5-16 1,-30 23 16-16,-37 10-48 0,-35 13 48 16,11-5-8-16,13 5-48 15,-4 0 0 1,7 5-32-16,-4 13-16 16,-2 5-48-16,-7 5 72 0,-3 4 32 15,-2 6 40-15,8-2-56 16,-32 7-88-16,5 3 88 15,-3 0-16-15,-18 1 32 0,-6 3 40 16,-12-4 0-16,7 6-32 16,-16-1 40-16,0-1 8 0,-25-4-8 15,4 5 0-15,-15 1 8 32,-9-5 56-32,-4 3 0 31,-8-4 24-31,-12-3-24 0,11-8-48 0,-17-1 64 15,9-7 40 1,-4-3-16-16,-11-2 0 0,-4-8 64 0,7 1-16 16,-4-1 80-1,13-6 24-15,-1 2-88 0,10-6-64 16,0-4 0-16,29 0 48 0,-17 0-40 16,27 0 16-16,-15-4 56 15,12-10-24-15,2 0 16 0,10 5-64 0,-12-1-24 31,24 1-80-31,-12 1 40 16,0 3-40-16,3-4-8 16,9-2 0-1,-15 3-40-15,15-2-32 16,-9 6-32-16,9-1 16 16,-12 0-16-16,12 5 0 0,-12 0 40 15,12-3 16-15,-12-2 40 16,12 5-72-16,0 0 32 0,0-5 40 15,-15 5-40-15,15 0 40 16,0 0 8-16,0-6-8 0,0 6 0 16,0 0 8-16,0 0 0 31,0 0 8-31,0 0-8 16,0 0-8-16,0 0 0 0,0 0-72 15,0 0 72-15,0 0 0 16,0 0 0-16,0 0-64 0,0 0-80 0,0 0-408 15,0 0-384 1,0 0-521 0,0 0-1351-16,0 11-3105 15</inkml:trace>
  <inkml:trace contextRef="#ctx0" brushRef="#br0" timeOffset="124303.721">18146 12433 864 0,'0'0'4593'0,"0"-4"-3721"0,0 0-392 0,0-2 368 16,0 2 128-16,0 4-87 16,0 0-369-1,0 0-264 1,0 0 24-16,0 0-48 0,0 0-232 16,0 10-72-16,0 12-16 0,15 10 88 15,-15 15 192-15,0-1 56 16,13 11-64-16,-13-2-24 0,0-4-96 31,0 0-64-31,0-9 0 16,0-6-72-16,9-8-528 0,-9-13-632 15,0-12-857-15,0-3-1800 16</inkml:trace>
  <inkml:trace contextRef="#ctx0" brushRef="#br0" timeOffset="124694.607">18089 12476 5977 0,'0'0'1144'16,"0"0"-1112"-16,0 0-32 0,0 0 0 0,0 0 8 15,0 0 0 1,-78 96 0-16,62-90 0 16,16-6 0-1,0 0 56-15,0-6 80 0,16-16-144 16,2-7-696-16,6-7 248 16,3-2 272-16,-6 6 176 0,-9 4 96 15,12 9 64 1,0 10 128-16,-2 4-144 15,-1 5-80-15,18 14 32 16,-18 10 64 0,12-1-48-16,-6 9-112 15,4-3-432-15,8-12-824 16,-18-3-3385-16</inkml:trace>
  <inkml:trace contextRef="#ctx0" brushRef="#br0" timeOffset="125306.59">20534 12354 4640 0,'0'0'4329'15,"0"0"-3576"-15,0 0-617 0,0 0-128 16,0 0 352-16,0 0 256 16,36 135-176-16,-36-85-176 15,12 7-96-15,-3-2-112 0,-9 1 40 31,0-5-88-31,0-6-8 0,0-2-80 16,0-11-560-16,0 0-656 0,0-18-793 16,0-9-551-1</inkml:trace>
  <inkml:trace contextRef="#ctx0" brushRef="#br0" timeOffset="125661.136">20651 12425 6057 0,'0'0'2264'0,"0"0"-1712"0,0 0-120 16,0 0 121-16,-141 92 7 16,107-59-152-16,10-1-192 0,-3-4-120 15,21-6-40-15,-6-12-56 16,-3-1 0-16,15-9 0 0,0 0-16 31,15-19-72-31,-3-13-184 16,9-10-552-16,15 1 360 0,-11 3 464 15,-4 6 264-15,0 10 352 16,6 7-120-16,-15 10-240 16,9 5-256-16,3 0 0 0,10 10-80 31,-10 8 80-16,0 6 0 1,0-2-56-16,-6 6-184 0,9 10-560 16,-3-16-1033-16,-15-3-1311 0</inkml:trace>
  <inkml:trace contextRef="#ctx0" brushRef="#br0" timeOffset="126151.912">22535 12372 6305 0,'0'0'3016'0,"0"0"-2247"16,0 0-769-16,0 0 64 0,0 0 344 15,21 135 304 1,-6-75-288 0,-15 10-168-16,0-5-88 0,0 1 16 15,0-11-112-15,0-4-64 16,0-15-8-16,0-8-144 0,0-9-576 15,0-19-1008 1,0 0-873-16,0-9-520 16</inkml:trace>
  <inkml:trace contextRef="#ctx0" brushRef="#br0" timeOffset="126511.623">22592 12433 7921 0,'0'0'1769'0,"0"0"-1329"0,0 0-256 16,0 0 200-16,0 0 112 15,0 0-168-15,-130 112-176 0,109-85-80 16,0-3-16-16,6-10-8 31,6-6-40-31,-3-3 48 16,12-5-48-16,0-10 88 0,0-17-96 0,12-14-280 15,12-1-48-15,-3-4 280 16,0 4 0-16,19 9 48 16,-22 5 272-1,9 14 96-15,-3 14-192 16,-3 0-120-16,15 5 16 16,1 15 56-16,8 7-120 0,-9-4 72 0,-3 5-80 15,-9 0-384 1,-2 4-616-16,2 10-993 15,-12-9-879 1,0-6-2817-16</inkml:trace>
  <inkml:trace contextRef="#ctx0" brushRef="#br0" timeOffset="127111.737">25025 12433 7513 0,'0'0'3185'0,"0"0"-2321"0,0 0-672 16,0 0-128-16,0 0-64 16,0 38 104-16,0 2 152 0,0 12-56 15,0 8 136-15,0 1 24 16,0-2-128-16,0-3-112 16,0 0-40-16,-15-14-24 0,15-15-56 15,-9-3 0-15,9-10-672 16,0-14-760-16,0 0-1457 0,0-5-1424 0</inkml:trace>
  <inkml:trace contextRef="#ctx0" brushRef="#br0" timeOffset="127509.977">25082 12485 5369 0,'0'0'4473'0,"0"0"-3809"15,0 0-528-15,0 0 88 16,0 0 88 0,0 0 56-16,-115 54-144 15,91-35-104-15,0 5-64 16,3-6-48-16,9-5 32 0,0-8-32 16,12 0-16-16,-15-5 16 15,15 0 64-15,0-5-32 16,0-17-40-16,15-11-448 0,9 1-160 15,9-6 336-15,3 6 16 16,7 4 248-16,-4 5 8 0,-6 5 88 31,3 13 112-31,-12 5-96 16,-5 0-96-16,8 18 0 0,-15 10 184 16,9 0-48-16,-9 0-64 15,0 4-80-15,12-3-8 16,-15-1-624-16,6-6-1505 0,-15-4-3232 0</inkml:trace>
  <inkml:trace contextRef="#ctx0" brushRef="#br0" timeOffset="132184.574">25665 11290 2776 0,'0'0'1120'15,"0"0"-728"-15,-12-15 177 0,12 5 295 16,0 2-136-16,0 2-144 0,0-2-200 15,12-6-24-15,-12-1 24 16,9-3 32-16,6 5-48 16,9-6-48-16,-6-5-143 0,9 6-121 31,-3-5-56-31,10-1 0 0,-1 1-8 16,15 1 8-16,-3-3-8 15,13 8-48-15,-1-2 56 16,15 1-8-16,-2 5 0 15,11-3-49-15,-2 3 49 0,5 8 8 32,10-5 0-32,-4 10 8 0,4 0-8 15,3 0-8-15,-16 10 0 16,1 13 8-16,-16 10 0 16,6 5 57-16,-14-3 87 0,2 17-32 15,-6-1-40-15,4 4-24 16,-7 0 8-1,-9 6-56-15,-5 4 8 0,-1-5 0 16,-12 5 0-16,-6-5 0 16,-3 0 88-16,-15 0 40 15,0 1-56-15,-15-5 64 0,9-1-40 16,-18 5 32-16,-3-3 72 16,-7-7-40-16,1-3 104 0,0 4-72 15,-18-10 24-15,21-3-72 16,-19-2 32-1,4 1-48-15,-15-4 8 16,2-11-56-16,-2 7 8 0,3-11 32 16,-13-4-80-16,13-4 88 15,-13-2 32-15,-2-3 72 0,6-5-16 16,-19 0-88-16,19-8-48 16,-19-17 40-16,7-7-48 0,-4-4-8 15,1-15-64-15,-4-4 48 16,19-10 0-16,-19-1 1 0,25-3-9 15,6-1-32-15,8 1 32 32,10 4 8-32,3 5 8 15,9-5-64-15,9 10-48 0,15-6-48 16,-9-4 40-16,9 5-65 16,0-1-15-16,24 1-16 0,0-4 48 15,9 7 96-15,3 3 0 16,-15 2-88-16,25 5 88 15,-13 7-40 1,18 7-16-16,-6 0 64 16,4 5-96-16,17 6 32 0,-8 4 64 15,14 3 0-15,6 5 56 0,-20 6-56 16,17 4-56-16,-5 0 48 16,-13 14 0-1,9 9-40-15,-5 4 48 16,-1 6 0-16,-3 9-16 0,-11 0-96 15,-10-1-40-15,-3 11-48 16,3-6-168-16,-24 5-464 16,10 5-432-16,-10-16-1185 0,0-2-2584 0</inkml:trace>
  <inkml:trace contextRef="#ctx0" brushRef="#br0" timeOffset="135646.767">28574 2391 9690 0,'0'0'1560'15,"0"0"-1096"-15,0 0 24 16,0 0 40 0,0 0 136-1,0 0 9-15,0 0-537 0,0 0-136 16,0 0 0-16,57-124-8 16,-47 77-64-16,5-3-121 0,-3-10-23 15,-12-11-80-15,0 3-88 0,0-3 48 31,0 11 184-31,-12 14 72 16,-13 9 80-16,13 19 112 0,0 4-112 16,3 14 0-16,-3 0-128 15,12 9-320-15,-12 28-88 0,0 13 288 16,-3 16 184-16,15 7 64 31,0-2 0-31,0-6-8 0,27-10 8 16,-3-4 0-16,-3-19 0 15,16-9-152-15,-4-9 24 0,27-14-200 16,-18-19-816-16,10-8-1809 0</inkml:trace>
  <inkml:trace contextRef="#ctx0" brushRef="#br0" timeOffset="136077.343">28909 1999 1568 0,'0'0'4945'0,"0"0"-4337"0,0 0-520 16,0 0 8-16,0 0 112 0,0 50 88 15,15-27-8-15,-6 5-144 16,3 0-16-16,0 0-48 0,-3-6-24 16,7-2 0-16,-4-6-56 0,-12-6-128 31,6-3-248-31,9-5-88 15,-3 0 464-15,0-13 392 0,0-11-128 16,-3-4-112-16,15 0 32 16,-12 6 512-16,0 3 217 0,-12 9-73 15,9 7-144-15,-9 3-464 16,0 0-232-16,15 0-184 0,-2 3-64 31,-1 16 208-31,6-6 40 16,9 6 104-16,-18-5-56 0,15-9 8 15,-12 0-48-15,9-5 0 16,-6 0 72-16,-3-24 200 16,1-2-272-16,-1-13-8 0,9-2-152 31,-9-6-232-31,0 15-672 16,0 5-2057-16</inkml:trace>
  <inkml:trace contextRef="#ctx0" brushRef="#br0" timeOffset="137274.58">28945 2855 3912 0,'0'0'1729'0,"0"0"-1185"0,0 0 496 32,0 0 104-32,0 0-184 15,0 0-191-15,0 0-425 0,0 0-328 16,-45-27-16-16,9 27-96 16,15 8 88-16,-16 11-96 0,1 5 56 15,15-2-40-15,9 6-8 31,0 0-56-31,12-5-8 0,0 0-24 16,24-4-65-16,9 0 33 16,1 0 120-16,14-5 88 31,-12 4 8-31,-3-9 8 0,-9 1-8 16,-15-7-8-16,-9 3-152 15,0-1 8-15,-9-2 80 0,-24 7 72 16,-15-1 104-16,-12 0-48 0,2-4-48 15,13-5 56-15,0 0-64 16,33-8-600-16,12-17-960 0,0-2-2513 16</inkml:trace>
  <inkml:trace contextRef="#ctx0" brushRef="#br0" timeOffset="137709.949">29145 2883 7433 0,'0'0'1168'31,"0"0"-848"-31,0 0 24 16,0 0-223-16,0 0-65 0,0 0 256 15,0 0-128-15,12 79-96 16,-3-56-24-16,-9-1-64 0,9-2 80 16,6-6-64-16,-3-1-16 31,-12-13-192-31,9 0-304 0,6 0 480 15,-6-4 16-15,3-19 304 16,9-1-128-16,-6 1 0 16,-3 0 240-16,1 9 72 0,-13 5 64 15,12 9-152-15,-12 0-400 32,6 0-120-32,21 0-48 15,-15 13 40-15,24 7 120 0,-18 3 0 16,9-6 8-16,-3-2 64 15,-2-10-56-15,2 0 0 0,-12-5 64 0,-3 0 112 16,18-19 336 0,-21-14-216-1,9-7-304-15,-6-7-304 16,-9 0-216-16,15 1-704 0,-3 8-1297 0,-3 16-5631 16</inkml:trace>
  <inkml:trace contextRef="#ctx0" brushRef="#br0" timeOffset="143412.642">29166 3638 5841 0,'0'0'1576'0,"0"0"-1176"0,0 0-192 47,0 0 184-47,0 0-144 15,0 0-80-15,0 0-48 16,-106 32-48-16,85 6 16 0,-18-1 8 15,33 0-8-15,-22 0-23 0,28-9-49 16,0-5-16-16,0-9 0 0,0-9-177 16,0 0-143-16,16-5 120 15,2-5 200-15,21-14 280 16,-3-9-152-16,-3 1-128 0,-9-6-40 16,1 9 40-16,-7 2 136 0,-3 12 249 15,-15 1 239-15,0 9-240 0,0 0-384 16,12 0-136-16,-12 0-168 15,9 9 72-15,6 10 72 16,-6-6-281-16,24 6-431 0,-6 1-792 16,-2-12-1057-16</inkml:trace>
  <inkml:trace contextRef="#ctx0" brushRef="#br0" timeOffset="143845.277">29492 3619 9033 0,'0'0'1377'15,"0"0"-1041"-15,0 0-144 32,0 0-128-32,0 0-64 0,0 0-136 15,0 0-80-15,-34 33 72 0,22-9 56 16,12-5-168-16,0-1-72 0,0-5 96 15,0-3-17-15,0-1-23 16,0-4-48-16,0-5-216 16,0 0 120-16,12-14 416 0,0-9-152 15,10-14-344-15,-10-5-760 16,12-8-201-16,-24-7 825 16,0 7 200-16,0-2 432 15,0 15 696-15,0 5 657 16,0 18 399-16,-12 4-608 15,12 10-736-15,0 0-408 0,0 6-496 32,0 22 104-32,0 12 288 15,0 17 104-15,12 3 16 0,-3 1-16 16,18-7-288-16,3-7-440 16,22-10-472-16,5-19-521 0</inkml:trace>
  <inkml:trace contextRef="#ctx0" brushRef="#br0" timeOffset="144195.797">29854 3542 6857 0,'0'0'2376'0,"0"0"-1487"0,0 0 15 16,0 0-448-16,0 0-240 15,0 0-152-15,0 0-56 0,-94 64-8 0,79-32-8 16,15-4-168-1,0-4-56 1,0-6-200-16,15-9-168 16,9-9-280-16,22 0 295 0,-10-27-255 15,-6-19-328-15,9-20-232 16,-18-3 383-16,-9-10 497 0,-12 5 520 16,0 0 969-1,0 13 903 1,-12 15 176-16,3 18-191 0,-3 14-457 15,12 14-592-15,0 0-808 0,0 33-120 16,0 41-88-16,0 5 208 16,21 23 104-16,4 0-48 0,-1-24-56 15,12-3-24-15,30-21-520 16,7-26-1576-16,-16-23-4402 0</inkml:trace>
  <inkml:trace contextRef="#ctx0" brushRef="#br0" timeOffset="145963.972">27282 12271 6345 0,'0'0'2480'0,"0"0"-1303"32,0 0-217-32,0 0-128 15,0 0-304-15,0-10-224 0,0 10-192 16,0 0-112-16,24 19 0 16,10 5 80-16,26 4-64 15,6 18 88-15,40 9 32 0,33 15-48 16,36-1-32-16,0-9-48 0,12-13 0 15,-24-19 40-15,-12-18 24 0,0-6-72 16,-33-4 48-16,-40 0-48 16,-21 0-8-16,-23 0-192 15,-7-4-88-15,-3-6-16 16,-24-13-368 0,0 4-1104-16,-12 0-2409 15</inkml:trace>
  <inkml:trace contextRef="#ctx0" brushRef="#br0" timeOffset="146709.402">27225 12345 4016 0,'0'0'2497'31,"0"0"-1505"-31,0 0-272 0,0 0-24 16,0 0-272-16,0 0-303 16,0 0-121-16,12 20 0 15,-3 2 0-15,15 1 80 0,-12 0-24 16,-3 1 80-16,6-5 112 15,-2-6-64-15,-13 1-24 0,0-10-88 32,9 0 40-32,-9-4-16 15,0 0 272-15,12 0 288 16,-12-13 216-16,0-19-400 0,0-19-464 16,0-10-8-16,0-13 48 31,0 5-32-31,0 9 48 0,0 14 240 15,0 17 184 1,0 11 113-16,0 13-169 16,24 5-432-16,0 5-184 15,9 23 56-15,25 13 128 0,14 6 8 16,-6-1-8-16,19-5 0 16,30-22-705-16,-22-9-1119 0,-11-10-5065 0</inkml:trace>
  <inkml:trace contextRef="#ctx0" brushRef="#br0" timeOffset="147688.531">29386 12531 568 0,'0'0'3048'16,"0"0"-1535"-16,0 0-433 16,0 0-16-16,0 0-80 15,0 0-56-15,0 0-335 0,0-5-153 16,0 5 136-16,0-5 32 16,-9 5-392-16,-3 0-136 15,-12 0-80-15,3 0-72 16,-4 15 16-16,-2 2-24 15,6 8-24-15,0 2 56 16,6 0 32-16,6-2-48 0,-3-8-32 16,12-7-40-16,0-2-8 15,0-8 64 1,12 0 0-16,-3 0 80 16,15 0 96-16,9-18-96 15,-6 1-192-15,-2-3 8 0,-4 6 88 16,3 1 96-16,-24-1 104 15,12 14 192-15,-12-5-120 0,9 5-176 32,-9 0-96-32,15 0-40 15,-6 9-216-15,15 4-344 16,0-3-1065-16,-12-1-951 0</inkml:trace>
  <inkml:trace contextRef="#ctx0" brushRef="#br0" timeOffset="147936.458">29630 12553 7801 0,'0'0'2001'16,"0"0"-1193"-16,0 0-272 0,0 0-176 16,0 0-360-16,0 0-48 0,-36 14-208 15,36 5 8-15,0-5-88 16,0-1 40-16,0-3 48 15,0-1-120-15,15-9-177 0,-3 0 57 16,13-9-160-16,8-18-944 16,-24-11-433-1,18-3-119-15,-18-10 448 16</inkml:trace>
  <inkml:trace contextRef="#ctx0" brushRef="#br0" timeOffset="148078.14">29724 12258 784 0,'0'0'2584'0,"-45"-125"-343"15,21 78 319-15,15 24-655 16,-7 8-697-16,16 15-600 0,0 0-608 31,0 32-256-31,0 21 56 16,0 15 176-16,0 17 24 15,0-6 0-15,16-6 0 0,5-13 0 16,0-13-320-16,15-10-784 16,12-14-1033-16,-24-15-815 0</inkml:trace>
  <inkml:trace contextRef="#ctx0" brushRef="#br0" timeOffset="148510.781">30017 12451 7209 0,'0'0'2209'0,"0"0"-1225"16,0 0-288 0,0 0-128-16,0 0-384 15,0 0-168-15,0 0 32 16,0 0-48-16,-82 60-64 0,82-35-56 0,0-3 32 15,0-8 0-15,12-4-24 16,-3-1-16 0,25-9 8-16,5 0 104 31,-6-24-280-31,3-7-232 16,-3-16-336-16,-8-9 79 0,-1-18 425 15,-24-5 360-15,0-14 16 16,0-4 272-16,-24 9 312 47,-1 20 593-47,1 16 143 0,15 19-384 15,-3 19-248-15,12 14-432 16,0 5-272-16,0 47-360 0,0 50 128 16,0 37 216-16,12 4 16 15,-3-27 72-15,15-42-64 16,1-33 8-16,-1 2-16 0,21-7-360 0,-12-9-744 15,3-11-1769-15</inkml:trace>
  <inkml:trace contextRef="#ctx0" brushRef="#br0" timeOffset="150811.643">25713 9574 4256 0,'0'0'1305'16,"0"0"-785"-16,0 0 136 16,0 0 240-16,0 0 40 15,0-126 9-15,0 104-65 0,0-1-272 16,0 1-88-16,18-3-296 31,-3 3-88-31,21-2 24 0,-2-4-96 16,14 6-32-16,21-7 96 15,13 1-8-15,11 6-112 16,-2-6-8-16,39 4 16 0,-16 6-8 16,4 9 40-16,0 3-48 15,-19 6-8 1,10 0 0-16,6 10 8 15,-10 8-224 1,1 11 112-16,-13 3-8 16,-11 5-8-16,-13 4 0 15,1 2 56-15,-25 4 8 0,0 8-64 16,-21 0 0-16,13 9 8 16,-25 2 120-16,-12 7-8 0,0-2 8 0,-12-7 8 15,-15 1-8-15,-7 0 8 16,1-10-8-16,-24 2 72 15,-4-11 0-15,-17-10 80 0,9 3 8 16,-37-13-32-16,-33-1-56 16,-24-17 16-1,-27-8-80-15,18 0-8 16,9-24 0-16,24-7 0 16,33 2 0-16,22-3 56 0,18 4-56 15,-4-4 48-15,-2-18 24 16,5-7 80-16,-2-7 24 0,21-11 32 31,14 7 144-31,10-3-224 16,24 2-128-16,0 3-192 15,30 2 56-15,31 4 136 0,11-1-88 16,34-4-80-16,18 5-48 16,54-8-40-16,-3 15 32 0,9 21 144 15,-33 32 24 1,-34 5 56-16,-23 32-8 15,-37 6-176-15,-23 11-376 16,-1 17-296-16,-9 11 80 0,3 43-345 16,-27-18-951-1,0-29-3033 1</inkml:trace>
  <inkml:trace contextRef="#ctx0" brushRef="#br0" timeOffset="190734.106">3874 15047 7785 0,'0'0'1520'0,"0"0"-863"0,0 0 55 16,-13-15-136-16,13 12-48 15,0-2-320-15,0-5-200 0,13 1 120 16,-1-4 16-16,6-7 0 16,9 1-80-16,-3 2-64 0,0 7 0 15,-6 5-200-15,-3 2-104 16,-3 3-184-1,1 0-88 1,-13 3-96-16,0 16 104 0,0 9 87 0,0 1-71 16,-13 6 432-16,-14 4 120 15,18-7 88-15,0-10-72 16,9-3 24-16,-15-5-40 16,15-5-40-1,0-4-40-15,15-5-88 0,3 0 152 16,9 0 16-16,4 0 248 0,-4 0-56 47,-3 0-88-47,0 5-104 15,-15 3-208-15,-9 7 40 0,0 3 64 16,0 9 104-16,-33 6 280 16,-3 5-56-16,-10-5-224 15,10-1-168-15,-33-18-544 16,24-6-1344-16,8-8-2561 0</inkml:trace>
  <inkml:trace contextRef="#ctx0" brushRef="#br0" timeOffset="191212.345">3674 14680 8769 0,'0'0'1689'16,"0"0"-993"-16,0 0-368 0,0 0-192 16,0 0 200-16,142-130 72 15,-84 102-312-15,8 15-96 16,18 9-104 0,-14 4-16-16,-1 32-64 0,1 19 160 15,-4 23-80 1,19 37-24-16,-25 37-136 0,-30 15-64 0,-15-2 104 15,-15-25-136-15,-15-48-40 16,-3-23 152 0,-21-19 32-16,6 0 216 15,-13 1 512-15,-26-11-24 16,-31-12-40-16,-23-24-144 0,8-24-224 16,-21-54-80-16,-3-62-32 15,40-21-64-15,8-25-96 0,37 14-232 31,42 58 424-31,15 24 16 16,0 30 272-16,15 10-112 16,27 3-176-16,30 5 0 0,7 10 88 15,5 22-88-15,-2 16-280 16,11 68-672-16,-11-5-1281 0,-22 1-2888 0</inkml:trace>
  <inkml:trace contextRef="#ctx0" brushRef="#br0" timeOffset="198445.422">21741 14509 7273 0,'0'0'2161'16,"0"0"-1537"-16,0 0-480 31,0 0 512-31,0 0-120 16,0 0-232-1,0 0-80-15,130-79-216 0,-82 79-8 16,9 0 0-16,1 10-8 16,-10 18-200-16,-3 4-56 0,-11 9-16 15,-10 6-136-15,-24 13 24 16,0 0-40-16,-34 5 96 0,-14 1 200 16,-12-2-25-16,2-8 161 0,16-5 361 31,-9-9-9-31,30-5-40 15,0-5-200-15,21-9-112 0,0 0 0 16,21-5-128-16,15-3-112 16,9 3-72-16,16-8-105 0,-4-1 105 15,-12-1 40-15,-9-3 192 16,-11 1 24-16,-16 2-120 0,-9 1 176 16,0 7 48-16,0 6 360 15,0 16 137-15,-9 8-201 16,-6 14-136-16,5 9-104 0,10 4-8 15,0 6-40-15,10 10-40 16,14 18 72-16,24 17-88 0,-15 30 0 16,12-1-88-16,-11-24-80 15,5-31-504-15,-3 0 672 32,-3-20 592-32,-9 5-16 0,10 10-296 0,-10-19 272 15,-12 5-336 16,-3 8-216-31,-9-16 40 0,0-16-40 0,-36-14 8 16,-22-12 96-16,-20-12 32 16,-16-2 40-16,-2-11-56 15,5-4-120-15,-11-14-80 0,32-13-920 16,22-6-2273-16</inkml:trace>
  <inkml:trace contextRef="#ctx0" brushRef="#br0" timeOffset="199147.197">22837 15167 2864 0,'0'0'4593'0,"0"0"-3769"16,0 0-512-16,0 0 264 31,0 0-135-31,0 0-313 0,0 0 32 16,-12 97 128-16,12-40 192 15,0 3-240-15,0-5-112 16,0-4-56-16,24-9-64 0,0-19-8 16,12-10-96-16,9-13-144 15,1 0 56-15,-13-31-424 0,15-16-89 16,-12-13 89-16,-24-5 232 0,-12 0 376 16,0 0 256-16,-39 15 264 15,-3 7 105-15,-6 15-201 0,14 15-424 16,-23 13-72-1,21 0-937 1,0 36-607-16,14 7-736 0</inkml:trace>
  <inkml:trace contextRef="#ctx0" brushRef="#br0" timeOffset="199945.021">23241 15245 7057 0,'0'0'3177'0,"0"0"-2289"0,0 0-768 16,0 0 120-16,0 0-96 16,0 0-136-16,0 0 96 0,0 0-32 31,60 121-64-31,-35-84-8 0,-16-9-120 16,18-9-248-16,-3-10-456 46,-18-5-80-46,9-4 207 16,-3-13 697-16,12-14 160 0,-24-12-152 16,9-2 136-16,6 9 345 15,-15 5 343-15,0 7 88 0,0 12-280 16,0 2-256-16,9 6-384 16,-9 0-72-16,0 6-152 0,25 11 120 15,-16-1 40-15,6 6-24 16,9-3-96-16,-3 0-16 0,3-12-304 15,0-1-384-15,-3-6-129 0,16 0-231 16,-4-28-288-16,-9-4-80 16,-12 0 687-16,-3-1 929 15,-9 6 1137-15,0 2 375 0,-9 7-24 16,-3 14-71 0,-12 4-425-16,3 0-640 15,-6 19-120-15,5 17-40 0,13 2-48 16,-3 8-144-16,12-5 0 15,0-3-80-15,12-7-88 16,19-12-232-16,8-14-224 0,6-5-73 31,0-13 17-31,16-15 40 0,-16-11 352 16,-12-1 288-16,-9 8 176 16,0-2 272-16,-11 16 296 15,-13-1 505-15,0 10-241 16,0 5-368-16,0 4-392 0,-28 0-192 47,19 0 64-47,0 10-120 0,-6 12-136 15,15-4-288-15,0 2-200 16,15-1-144-16,3-6-16 16,34 6-121-16,-19-10 257 0,0 4 176 0,0 0 240 15,-6-3 216-15,-2 5 16 16,-16 3 104-16,6 0 208 15,-6 6 120 1,3-6 8-16,0 6-184 16,-3-11-256-1,39-7-224 1,-12-6-1176-16,-2 0-3609 0</inkml:trace>
  <inkml:trace contextRef="#ctx0" brushRef="#br0" timeOffset="200453.407">24279 14787 7361 0,'0'0'2257'16,"0"0"-1713"-16,0 0-480 15,0 0 48-15,0 0 144 0,-9 106 360 16,9-35-184-16,0 12-240 16,9 4-96-16,0 2 16 0,6-6-96 15,-3-8-16-15,-2-15-296 16,5-10-784-16,27-26-881 0,-15-10-695 16,3-14-3001-16</inkml:trace>
  <inkml:trace contextRef="#ctx0" brushRef="#br0" timeOffset="201230.314">24629 15273 7537 0,'0'0'2673'16,"0"0"-2113"-16,0 0-344 16,0 0 208-16,0 0-256 15,-129 51-168-15,120-13-80 0,-4-5-392 0,1-1-656 16,12-4-145-16,0-6-495 15,12-3-32-15,10-10 159 0,2 1 257 16,0-10 376 0,-12 0 1008-1,0 0 1280-15,0 0 280 0,-12 0-287 16,0 0-233-16,0 0-272 0,0 0-256 16,6 0-248-16,-6-10-240 15,15-4-24-15,9 6-232 16,-2-6-184-1,2 0-136-15,0-5 40 16,0 14 296-16,-12-3 216 16,-3 2 56-16,3 6 328 0,-12 0 56 15,0 0-88-15,0 0-224 0,12 0-56 16,0 0-64-16,-12 0 112 47,21-14-32-47,-5 1-48 15,5-6-40-15,0-9-72 0,-6 6 72 16,-3-7 184-16,0 10 440 16,-12 6 681-16,0 3 79 0,0 10-520 31,0 0-720-31,12 14-144 16,-12 24-112-16,9 12 112 0,-9 21 88 15,24 16-24-15,-15 11-16 0,18-2-48 16,-14 7-48-1,-13-16-416 1,0-3-296-16,0-18 64 0,0-25 304 16,0-19 152-16,0-22-225 15,-13 0 449-15,1-36 16 0,-3-20 104 16,-6-32 120-16,9-27 289 0,3 4 15 16,9 7-176-16,0 22-136 15,0 22 112-15,9 4-320 0,24 0-8 16,7 15-184-16,-7 23-80 15,3 7-64-15,-3 11-64 16,-9 0-16-16,0 24-41 0,-11 13 273 16,-13 5 48-16,0-1 80 0,-13 5-16 15,1-7 16-15,-15-7-136 32,-6-10-224-32,12-13-536 15,9-9-880-15,0 0-617 0</inkml:trace>
  <inkml:trace contextRef="#ctx0" brushRef="#br0" timeOffset="201781.952">25293 15264 7361 0,'0'0'2097'0,"0"0"-1761"0,0 0 32 16,0 0 624-16,18 139-144 15,-2-68-432-15,-4 7-280 0,-12 1-88 0,0-9-48 16,0-6-48-1,-12-13-368 1,-10-13-168-16,10-20 80 16,-12-14-48-16,9-4 496 0,-6-32-72 0,9-15-320 15,12-17 176 1,0-20 184-16,0-3-8 16,33-1-33-16,-9 13 25 15,9 15 48-15,7 13-152 16,-4 25 104-16,-3 8 24 15,3 14-176-15,-15 0-80 0,4 17-64 16,-13 12-8 0,-12 8 192-16,0 8 144 15,-37 2 72-15,16-4 72 16,-6-7 248-16,6-9 72 16,9-8-104-16,3-10-32 0,9-4-160 15,0-5-56-15,21 0 24 16,15-14 0-16,10-8-40 15,14-10-24-15,-3-7-152 0,-11 3 152 32,-10-7 80-32,-12 11 96 15,-15 1 272-15,-9 7 553 0,0 11 55 16,0 2-352-16,0 11-424 16,-9 0-32-16,-15 11-184 0,0 11-64 15,12 11-112-15,-4 4-280 16,16-1-48-1,0-3-304-15,28-4-304 16,5-12-257-16,27-17-431 0,-2 0-489 16,2-17-575-16</inkml:trace>
  <inkml:trace contextRef="#ctx0" brushRef="#br0" timeOffset="202144.737">25991 15330 2192 0,'0'0'2208'16,"0"0"289"-16,0 0-289 31,0 0-735-31,0 0-441 15,0 0-280-15,0 0-264 0,-115-38-312 16,88 70-72-16,18 6-104 16,-3 3-328-16,12-13-88 15,12-4-56-15,24-16-200 0,-3-8-264 16,12-8 8-16,1-30-89 0,11-13 577 16,-21-13 344-16,0-15 96 31,-24-10 0-31,-2 2 560 15,-10-1 152-15,0 19 689 0,0 18 111 16,0 18-328-16,-10 19-432 31,10 14-599-31,-12 9-153 0,12 32-249 16,-12 43 169-16,12 33 80 16,0-2 0-16,0-13-104 0,12-23-328 15,10-23-128-15,5-6-48 0,18-8-168 16,-9-19-1465-1,6-18-3128 1</inkml:trace>
  <inkml:trace contextRef="#ctx0" brushRef="#br0" timeOffset="202996.327">26920 15455 7209 0,'0'0'1360'0,"0"0"-1288"0,0 0-24 31,0 0-48-31,82-103-264 16,-46 62 56-16,0 3-448 0,-15 2 656 16,3 9 152-16,-24 8 536 31,0 10 0-31,0 4 193 16,0 5-185-16,-39 0-504 0,21 27 0 15,-21 11 16-15,6 9 24 0,11-2-168 16,10 2-56-16,0-5-8 0,12-10-64 15,0-10-264 1,37-12-160 0,-4-10-264-16,27-10-369 15,-15-22-7-15,13-4 232 0,-10-7 536 16,-15 11 360-16,-9 4 784 0,-15 11 224 16,6 6 337-16,-15 6-41 0,0 5-720 15,0 0-560 1,0 0-24-16,0 11-120 0,13 7 120 15,-13 1 0 1,9 3-72-16,3 6-416 16,-12-9-472-16,0 0-81 0,9-11-63 15,-9 2 40-15,0-10 408 32,0 0 656-32,15 0 160 15,-15-10-64-15,12-12-88 0,12-2 96 16,-3-4-96-16,0 9 0 15,-6 1 168-15,7 9 120 0,-22 4 272 16,12 5-80-16,-3 0-312 31,-9 14 120-31,0 10 32 16,15 2-56-16,-15-1 56 0,12 3-71 0,-12-6-121 16,12-8-16-16,0-4-80 15,9-10-40-15,3 0-160 0,-3-19 0 16,13-14-257-16,-7-8 65 15,-3 0 144-15,-3 4 208 16,-9 3 240-16,-12 16 553 16,0 4 199-1,0 9-272-15,0 5-392 16,0 0-328-16,0 19-136 0,-12 13 136 16,0 6 0-16,3 3-336 0,9-3-456 15,9-2-321-15,27-8-295 16,-15-14-1208-16</inkml:trace>
  <inkml:trace contextRef="#ctx0" brushRef="#br0" timeOffset="203565.37">28037 15210 9329 0,'0'0'1713'47,"0"0"-1233"-47,0 0 48 15,0 0-80-15,0 0-232 16,0 0-88-16,-103 146-128 0,103-99-72 16,0-5-88-16,0 0-32 31,0-14-280-31,12-6-136 0,9-12-176 16,16-10-320-16,-4 0 271 0,0-23 649 15,6-10-16-15,-5-3 200 16,-22-2 104-16,12 11 352 0,-15 8 793 15,-9 4 71-15,0 11-248 16,0 1-528-16,0 3-544 0,0 0 0 16,0 13-264-16,0 6 136 15,0 9 0-15,0-6-224 0,0 2-16 16,0-5-16-16,0-10-688 0,24-9-569 16,12 0 33-16,-12-9 496 15,9-10 400 1,-20-5 712-16,-1 10 400 31,-3 6 1048-31,-9 8 16 16,0 0-503-16,0 0-705 0,0 14-136 15,0 13 272-15,0-3-112 16,0 4-152-16,15-10-128 0,-15-9-40 16,18-9-128-16,6 0-80 31,3-14-280-31,-6-10-17 15,3 7 321-15,-11 2 224 0,-4 6 120 16,6 4 160-16,-15 5-23 16,0 0-65-16,12 0-48 0,-12 10-144 15,9-6-232-15,12-4-329 16,-6 0-799-16,-3-4-1528 0</inkml:trace>
  <inkml:trace contextRef="#ctx0" brushRef="#br0" timeOffset="203753.342">28713 14839 8409 0,'0'0'2873'0,"0"0"-1977"15,0 0-96-15,0 0-8 0,0 0-592 16,0 41-184-16,0 15 89 0,0 13-1 16,0 15-104-1,0 4-32-15,0-5-569 16,0 19-623-16,0-33-976 15,0-13-2073-15</inkml:trace>
  <inkml:trace contextRef="#ctx0" brushRef="#br0" timeOffset="204014.948">28698 15250 6617 0,'0'0'4505'16,"0"0"-4009"-16,0 0-272 0,0 0 368 15,0 0-592-15,15-5 80 16,-3 16-80-16,12 6 56 0,-3-1-48 16,0 1 8-16,-6 7-16 15,10-5-88-15,-13 3 16 16,-12 6-24-16,0-4 48 0,6 3 48 16,-6-3-16-16,0-7-384 0,0-6-344 15,0-3-960-15,0-8-713 16,0-14 417-1,0-8-3008-15</inkml:trace>
  <inkml:trace contextRef="#ctx0" brushRef="#br0" timeOffset="204134.491">28849 15177 2840 0,'0'0'2873'0,"0"0"-2041"16,0 0-648-1,0 0-184-15,0 0-184 16,0 0-8-16,0 0-552 15,0 0-1217-15,117 60-623 0</inkml:trace>
  <inkml:trace contextRef="#ctx0" brushRef="#br0" timeOffset="204647.328">29027 15306 104 0,'0'0'2400'0,"0"0"-63"15,0 0-17-15,0 0-448 0,0 0-551 16,0 0-337-16,0 0-368 16,0 93-240-16,0-65-200 0,12 0-88 15,-12 4-72-15,12-9 32 16,-3-4-48-16,-9-6-48 31,15-13-152-31,-6 0-32 16,-9 0 176-1,12-8-8-15,0-21 64 16,-3-2-208-16,6-2 104 0,-15 1 104 16,0 4 128-16,0 9 80 0,0 6 72 15,-15 7-128-15,15 6-152 16,-9 0-72-16,-3 9 8 0,0 10-40 15,3 5-144-15,9-2-296 16,0-8-176-16,9 5-152 16,15-14-113-16,13-5-135 0,8 0 480 15,-9-10 288 1,6-8 352-16,-2 8 104 16,-22 2 584-16,-3 2 32 0,-3 6-152 15,0 0-176-15,0 14-31 16,-3 10-17-1,-9-2-72-15,15-2-136 16,-6-1-80-16,-9-1 0 16,0-9-56-16,9-4 0 15,-9-5 0-15,15 0 0 0,-3 0 384 16,12 0-40-16,-14-5-152 0,26 5-8 16,-15 0-8-16,6 0-64 15,3 18-64-15,-3 10-48 31,-2 0-72-31,-16 0-320 0,3-5-968 16,-12-14-1545-16</inkml:trace>
  <inkml:trace contextRef="#ctx0" brushRef="#br0" timeOffset="-42785.7">6813 4667 5145 0,'0'0'1104'31,"0"0"-560"-31,0 0-176 16,0 0-136-16,0 0 512 15,0 0-192-15,0 0-296 0,-9 0-80 16,9 0 297-16,0 0 167 16,0 0 8-16,0 0-80 0,0 0-104 15,0-4-160-15,0 0-168 31,0-7-32-31,0 2 16 0,0 1-8 16,0-3-40-16,0 3 72 16,0-6-80-16,0 4-64 0,0-4-56 15,0-5 56-15,0 6 0 16,0-5-8-16,9 4-136 16,6 0 144-16,-3-1 0 0,13 2 8 15,-4-2-8-15,-9 7 0 16,12-2 0-1,0 6-8-15,-6-6-64 0,9 7 72 16,-3-2 0-16,10-1 0 16,-1 1 0-16,0 2 0 15,-6-3-8-15,6 6 8 0,4-4-8 16,-16 4 8 0,12-4 16-1,6-1-8-15,-3 0 0 0,-14 1 40 0,14 4-48 16,-3-4-8-16,3 4 0 15,-3-6 8-15,-8 6-8 16,11 0-8-16,-12 0 8 0,9 0 0 31,-9 0 0-31,9 0 0 16,4 0 0-16,20 0 8 0,0 0 152 16,13 0-56-16,2 0-80 15,-2 0-8-15,11 6 8 0,-12-2-16 16,-2-4 8-16,5 4-8 31,-11 1 48-31,-19-5-40 0,18 0-8 16,1 0 0-16,-31 0 8 15,30 0 0-15,-27 0-8 16,16 0 48-16,-13 0-40 0,9 0-8 16,0 0 8-16,-11 0-8 31,17 0 0-31,-6 0 8 0,4 0-8 15,-4 0 48-15,0 0-40 0,3 0 0 16,-5 0-8-16,17 0 0 16,-12 5 0-16,10-1 0 15,-13-4 0 1,3 4 0-16,10-4 16 16,-13 6-16-16,3-3 8 0,9 2-8 0,4-5 0 15,-19 6 0 1,9-6 8-16,7 5 32 0,-16-2-32 15,18-3-8-15,-11 5 8 0,8-5 88 32,0 0-48-32,4 0-40 15,-4 0 48-15,0 0-48 0,13 0 0 16,-10 0 0-16,-3 0 0 16,13 0-8-16,-13 0 8 0,4-5 0 15,-4 2 0-15,12-2 40 31,-11-1-40-31,2 1-8 0,-15-4 0 16,13 1 0-16,2-2 0 16,-15 6 0-16,1-10-8 15,14 9 16-15,-15-5-8 0,13-3 0 16,-10 4 0-16,-3-4 0 31,16-2 0-31,-31 5 8 0,9-4-8 16,-6 1 8-16,3-1 56 15,-15 1 0-15,1-2 16 0,17 2-32 16,-18-1 32-16,3-5-8 0,0 5-64 16,0-5 49-1,10 1-49 1,-10 3 0-16,-3-4 0 0,3 6 0 16,-15-1 40-16,6 1-32 15,9-7 0-15,-12 13 40 0,-6-8 48 16,10 2-56-16,8-6-40 0,-12 5-8 31,-3 0 0-31,6 4 8 16,-6-4 0-16,3 6 88 0,-12-2 40 15,12 1 0-15,-12-1 0 16,9 6 40-16,-9-6 56 0,0 6-88 16,0-1 8-16,0 0 24 31,0 5-56-31,0 0-16 15,0-4-48-15,0 4-8 0,0 0 24 16,0 0 8-16,0 0-8 16,0 0 8-16,0 0 0 0,0 0-8 15,0 0 0-15,0 0-72 32,0 0-16-32,0 0-72 31,0 0 16-31,0 0 0 0,0 0-24 0,0 0 48 15,0 4-16-15,0 1-8 16,0 4 24-16,0 1 48 0,0-1 0 16,15 5-8-1,-3-4 8-15,0 3 8 0,-12 2 0 16,9-7 40-16,3 2-32 16,-12 4-16-1,13-11 8-15,8 8-8 0,-6-3 0 16,-3 2 8-16,9-1-8 0,3 0 72 15,0-5 168-15,9 6-40 16,4 0-128-16,5-5-64 16,-3-2 48-16,-6 2-48 0,4 0 40 15,-4-5-40-15,3 0-8 16,-3 0 16-16,3 0 32 0,1 0-40 31,5 0-8-31,-6 0 8 16,0 0 8-16,13 0-8 0,-19 0-8 31,9 0 8-31,-6 0-8 16,16 0 0-16,-19 0 0 15,21 0 8 1,-18 0-8-16,16 0 0 16,-16 5 8-16,3-5-8 31,-3 0 8-31,15 4-8 0,-14-4-8 0,2 6 8 15,0-2 8 1,-6-4-8-16,22 3 0 0,-19 3 0 0,3-1 0 16,-6-1 0-16,21 0 16 15,-17 2-8-15,-1-6 0 16,15 3 8-16,-12 3-8 0,10-6 0 16,-10 5 56-16,9 0-56 15,-12-2 0-15,4-3 0 0,11 5 0 16,-27 0 0-16,15-1-8 15,-3 1 8-15,1 0 0 0,5-5-8 16,-21 4 72-16,21-4-24 0,-3 4-40 16,-18-4 88-16,22 6-16 15,-7-6-72-15,3 0 0 0,0 4 0 32,-15-4 48-32,16 0-48 31,-4 0-8-31,-9 0 8 0,12 0 0 31,-6 5 0-31,-2 0-8 16,-4-5 0-16,9 5-8 0,-9-2 0 15,0-3 8-15,9 5 0 16,4-5 0-16,-16 6 8 16,15-6 0-16,-12 3 0 0,-6-3 0 15,9 5-8-15,-2-5 0 16,-1 5 0-16,-6-5 8 0,6 5 0 15,3-5-8-15,-6 4 8 0,3-4-8 16,-2 0 0-16,5 0 8 16,3 6 0-16,-3-6-8 0,-3 0 0 15,-3 0 0-15,0 0 0 16,7 4 8-16,-7 0-8 0,15-4 0 16,-12 5 0-1,9-5 0-15,-9 5 0 16,1-5 0-16,-7 4 0 15,9-4-8-15,-3 5 8 0,-15-5 8 16,15 5-8-16,-12-5 0 16,9 0 0-16,-6 3 0 0,4-3 0 31,8 5 0-31,-3 0 0 16,0 1 0-16,-3-3-8 0,0-3 8 15,6 5-8-15,-5 4-8 16,2-4 8-16,-3 1 0 0,-6-3 0 15,6 2 8-15,0 0 0 32,6-2-8-32,4 3 8 31,-4 4 8-31,-3-7-8 0,9 2 8 16,-9 0-8-16,0 0 0 15,-6-1 0-15,-2 6-64 0,8-6 56 16,-12 6-8-16,-3-2 16 15,15 1 0-15,-15 2 16 0,6 2 40 16,9 1-48-16,-12-1 40 0,9 7-32 16,-8-7-8-16,11 6-8 15,0 0 16-15,-12-1 40 16,9 0-48-16,-12 6 64 16,6-1 0-1,-3 1 32-15,0 4-32 0,0-2-64 16,-3-1 104-16,-9-3-104 15,13-3 40-15,-13 0 32 0,0-6-32 32,0 1-32-32,0-6 32 15,0 3 0-15,0-7-48 0,0-4-208 16,0 0-608-16,0-15-632 16,0-12-961-16</inkml:trace>
  <inkml:trace contextRef="#ctx0" brushRef="#br0" timeOffset="-40540.291">12270 3292 4809 0,'0'0'1408'15,"0"0"-344"-15,0 0-608 0,0 0-248 16,-30 3 88-16,3 16-112 0,6 13-64 15,8 6 88-15,-8 3 0 16,9 6 32-16,12-1-7 0,0-8-57 16,0-10-104-16,12-1 96 15,9-14-48 1,4-8-112-16,20-5 344 16,-9 0-144-16,6-18-208 15,10-15-648-15,-19-3-377 0,3 3 457 16,-12-4 192-16,-18 9 376 31,-6 5 296-31,0 8 472 0,0 7-71 16,0 3 7-16,0 5-112 15,0 0-352-15,0 0-240 16,0 0-160-16,0 13 40 0,0 11 120 16,0-6-8-16,0 0-40 15,0-3 40-15,15-6-136 0,-3-4-96 31,13-5-16-31,-1 0 152 0,-6-14-24 16,9-4-208-16,-3-7-137 16,-15 3 417-16,-9 9 56 0,12 3 401 15,-12 5 247-15,0 5-264 16,0 0-384-16,0 15-272 16,12 12 272-1,13 20 48 1,-16 13 168-16,18 4-144 15,-6 5-72-15,-12 1-512 16,-9-9-417-16,15-20 281 0,-15-13 184 16,0-19 152-16,-24-9 224 15,-9-9 88-15,-16-24-832 0,16-13-152 16,-18-23-40-16,33 9 47 16,3 4-2886-16</inkml:trace>
  <inkml:trace contextRef="#ctx0" brushRef="#br0" timeOffset="-39767.621">12819 3292 4961 0,'0'0'1432'15,"0"0"-1016"-15,0 0-88 16,0 0-104-16,-21 92 144 0,21-65-144 31,0 0-144-31,9-2-80 16,15-7 72-16,1-9-32 16,-13 0-32-1,9-9 136-15,3 0-120 16,12 0-24-16,-15-18-696 0,0-10-600 15,7-4-88-15,-16-5 383 16,-12-9 401-16,0 0 472 16,0-11 128-16,-12 7 736 0,-16-2 777 15,7 5-217-15,9 15 288 16,3 5-159-16,-3 13-209 0,12 4-360 31,0 10-328-31,0 0-528 16,0 0-16-16,0 24-368 0,12 13 304 15,9 13 80-15,0 11 56 0,7-1 0 16,-4-3-48-16,-3-7-8 16,3-14 0-16,-3-3-8 0,-9-14-272 15,0-5-128-15,-3-14-64 16,6 0 128-16,-3 0 344 16,1-23 72-16,-1-5-72 0,-6-9-256 15,9 5 216-15,-15 3 40 0,0 11 200 16,0 5 112-16,0 8 72 0,0 0 184 15,0 5-264-15,0 0-304 16,0 10-168-16,0 18 112 16,0-6 56-16,0 6 8 0,12-4-8 15,12-6-184-15,9-9 24 16,0-9 152-16,40-9-440 0,-16-19-1857 31,3-1-6360-31</inkml:trace>
  <inkml:trace contextRef="#ctx0" brushRef="#br0" timeOffset="-39316.39">13764 3153 6161 0,'0'0'2544'0,"0"0"-1415"15,0 0-153-15,0 0-568 16,0 0-16-16,115-20-88 0,-73 15-304 16,18 2-208-16,13 3-768 15,-16 0-809-15,-21-5-1231 0</inkml:trace>
  <inkml:trace contextRef="#ctx0" brushRef="#br0" timeOffset="-39068.974">13921 3000 6545 0,'0'0'1384'0,"0"0"-344"16,0 0-607-16,0 0-145 16,0 0-64-1,0 0-144-15,0 0-80 0,0 0 232 16,27 106 264-16,-15-56-160 15,9 1-232-15,-6 1 0 0,-6-11-104 16,4 1-304-16,-13-14-424 16,21-10-633-16,6-8-951 0,-6-10-2761 15</inkml:trace>
  <inkml:trace contextRef="#ctx0" brushRef="#br0" timeOffset="-38882.618">14247 3213 7057 0,'0'0'2721'0,"0"0"-1945"15,0 0-112-15,0 0-616 0,0 0 88 16,0 0 176-16,0 0-144 16,27 79-168-16,-15-57-56 15,0 2-848-15,-3-10-993 0,-9-6-2063 0</inkml:trace>
  <inkml:trace contextRef="#ctx0" brushRef="#br0" timeOffset="-38755.115">14241 3086 5777 0,'0'0'1736'16,"0"0"-1320"-1,0 0-416-15,0 0-120 16,0 0-1192-16,0 0-1593 0</inkml:trace>
  <inkml:trace contextRef="#ctx0" brushRef="#br0" timeOffset="-38122.619">14380 3217 3696 0,'0'0'856'16,"0"0"393"-16,0 0-17 0,0 0-128 15,0 0-80-15,0 0-463 16,21 88-321-16,-21-69-120 0,12-5-72 15,-12 0-40-15,12-10 8 32,-12 6-16-32,0-10-56 0,0 0 56 15,0 0 56-15,12-10 328 16,-12-8-384-16,12-6-144 16,-3 2 40-16,6-3 104 0,-3 12 48 15,-6 4 8-15,9 4 16 31,-15 5-72-31,10 0-40 0,17 0-96 0,-18 14 120 16,6-4 8-16,-6 3 8 16,-9-4 0-16,0 0 8 15,12-9 0-15,-12 0 40 0,0 0 32 16,12 0-72 0,-3-9 192-1,6-10-24-15,-3 0-72 0,-3 6 40 0,-9 4 168 16,12 0-56-16,-3 5-136 15,-9 4-120-15,16 0-56 16,-4 0-48-16,0 0 0 0,9 4-80 31,-9 5 56-31,0-9 112 16,-3 5-144-16,18-1-280 0,-15-4-280 16,6 0 15-16,-3 0 17 15,22 0-272-15,-28-4 168 16,3-6 360-16,0-4 432 0,-12 0 96 31,0 1 344-31,0-1 88 0,0 1 328 31,0 2 160-31,-12 2-7 16,0 9-81-16,3 0-272 16,9 9-464-16,-12 15-48 0,12 3 48 15,0 1-128-15,0-4-64 16,21-2-264-16,51-22-472 0,-27 0-1457 15,22-3-3512-15</inkml:trace>
  <inkml:trace contextRef="#ctx0" brushRef="#br0" timeOffset="183749.994">6466 11669 1504 0,'0'0'1520'16,"0"0"-792"-16,0 0 56 16,0 0-127-16,0 0 175 0,0 0 16 31,0 0-240-31,0 0 112 15,0 0 192-15,0 0 25 16,0 0-217-16,0 0-160 0,0 0-168 16,0 0-40-16,0 0-136 0,0-5-128 15,0-4-24-15,0-4-48 16,0-2 32 0,-12 2 16-16,12-3-56 15,0 0 56-15,0 1-56 16,0 1-8-16,0-1-16 0,0 2 8 0,12-1 0 15,0 6-56-15,-3-3 56 16,6 2 0 0,-3 1-8-1,13-3 0-15,-19 3 8 0,21-2 0 16,-15 6-8-16,0-1 8 16,-3-4 0-16,15 5 0 0,-15-2 8 15,15-2-8-15,3 2 16 16,-5 2-16-1,2 0 8-15,-12-1-8 16,24 0-8-16,-15 5 16 16,3-4-56-16,0 4 56 0,-2-5 8 15,2 0-8-15,12 5 8 32,-15-5 0-32,15-4 0 0,-12 4 8 15,-2-4-8-15,-1 0 0 16,3-1 8-16,0 2 32 15,0-2-40-15,0 0 8 0,9-2 40 16,-8 2-48-16,11-8 56 16,-18 4-56-16,9 0-8 0,-3-1 8 15,0 2 8 1,-2-2-8-16,-1-2 40 16,-6 2-40-16,9 1 0 15,-15 6-8-15,-9-6 8 0,9 4 48 16,6-4 16-1,-15 10 72-15,12-11 8 16,-12 12 16-16,9-11-56 16,-9 4-32-16,0 1 8 0,0 3 24 15,0-2-32-15,15-2 32 16,-15 6 17-16,0 4 15 0,0-6-40 31,0 6 16-31,0 0-64 0,0 0 24 16,0 0 48-16,0 0-32 15,0 0-16-15,0 0-32 16,0 0-40-16,0 0 0 16,0 0-8-16,0 0-48 0,0 10 0 31,0 0-8-31,0 9 48 0,0-2 8 16,0 2-8-16,0 0 0 15,0 0 8-15,0-1-16 16,9-4 8-16,3 0 8 0,1 0-8 15,-4-6 8-15,18 2-8 32,-3-5 8-32,-3-1 0 0,3-4 16 0,12 0 32 15,-18 0-40 1,22 0 8 0,-7 0-8-16,-9 0 0 15,12-4-8-15,-18-1 8 16,22 0 0-16,-19 5 0 15,3 0-8-15,0 0 0 16,0 0 0 0,-12 0 0-16,9 0 0 15,4 0-8-15,-13 0 0 16,0 5-64-16,9 4 16 16,-9 0 48-16,0 6 0 0,-3 2 0 15,18 2 8-15,-15 6 0 16,6 2 48-16,-3 0 48 0,-3 1-24 15,1 0-64-15,-1 0 64 16,-3 0 0-16,3-1 32 0,-12 6 40 16,0-6 64-16,12 1-24 15,-12-4-64-15,0-5-40 16,0-6-64-16,0 2-16 0,0-7 16 16,0-8-16-16,0 0-160 15,0 0-272-15,0 0-256 0,0-8-273 16,0-17-775-16,0 3-3897 0</inkml:trace>
  <inkml:trace contextRef="#ctx0" brushRef="#br0" timeOffset="187313.801">7667 10668 4016 0,'0'0'1713'0,"0"0"-409"16,0 0-336-16,-15-19-320 0,6 19-24 0,9 0-271 16,-12 0-353-16,12 0-8 15,-12 0-96-15,12 14-16 16,-12 10 55 0,-3 8 65-1,9 1 113 1,-6-5-57-16,12-6-48 15,0 2 96-15,0-10 40 0,0-6-136 0,18-2 0 16,-3-1 0-16,9-5 48 16,12 0-56-16,-18-11-104 0,22-7-289 15,-19-5-647-15,3-4-416 16,0-1-360 0,-15-1-9-16,6 7 593 0,-15-2 1232 0,0 6 192 15,0 8 952 1,0 2 56-16,0 2-31 15,0 6 7-15,0 0 32 16,0 0-288-16,0 0-399 16,0 0-393-16,0 6-120 0,0 12-8 15,0 4 120-15,0 6-40 16,0 1-24-16,0-7-48 0,9-8-8 31,0 0-152-31,6-9-136 16,-5-5-121-16,5 0 169 15,6-19 184-15,-9-13-128 0,0-1 64 0,0 1 120 16,0 4 128-16,-12 9 528 16,0 6 137-16,0 9-9 15,0 4-480 1,9 0-304-16,6 17-336 16,-3 21 152-16,-3 8 184 15,12 5 16-15,-5 4-16 0,-4 2-96 0,-12-7-112 16,0-4-24-1,0-8 72-15,-12-5 64 16,-13-11 96-16,4-8-112 16,-27-9-513-16,12-10-303 15,0-17-480-15,26-11-1321 16</inkml:trace>
  <inkml:trace contextRef="#ctx0" brushRef="#br0" timeOffset="187833.972">8096 10594 6993 0,'0'0'1304'15,"0"0"-504"-15,0 0-391 0,0 0-201 32,0 0 72-32,0 0-168 15,0 107-24-15,0-89-88 31,0-4-56-31,24-5-72 0,-12-9-160 16,9-4 64-16,3-25-41 0,-12-7-159 16,13-16-192-16,-4-2-272 0,-21-7 56 15,0 1 312-15,0 3 520 16,0 11 608-16,-12 10 552 16,3 7 112-16,-16 16-127 0,13 4-33 15,-3 9-376-15,6 0-520 16,0 14-216-1,9 26-136-15,-12 21 120 16,0 9 8-16,12 4-8 0,0-9 16 16,24-4-8-16,9-15-40 15,-8-14-64-15,8-18-248 0,3-14-48 16,0 0-176-16,-3-32-408 31,-21-6-17-31,10-4 225 0,-7 5 784 16,-15 10 496-16,0 12 961 15,0 11 63-15,-15 4-800 0,15 0-456 32,-9 29-256-32,9 6 40 15,0 7 8-15,0-5-56 16,9 1-320-16,48-29-176 0,-9-4-560 16,-2-5-1585-16</inkml:trace>
  <inkml:trace contextRef="#ctx0" brushRef="#br0" timeOffset="188236.581">8675 10288 8001 0,'0'0'1969'0,"0"0"-1713"32,0 0-248-32,0 0 392 15,0 140 88-15,16-86-176 32,-4 6-312-32,9 0-128 0,-12-13-472 15,6-5-905-15,9-19-1159 16,-12-14-1609-16</inkml:trace>
  <inkml:trace contextRef="#ctx0" brushRef="#br0" timeOffset="188452.207">8642 10501 6993 0,'0'0'1432'0,"0"0"-896"0,0 0-488 0,0 0-48 16,0 0 0-16,0 0-168 15,130-23-480-15,-97 23 400 16,-21 0 232-16,12 0 16 0,-24 4 232 15,9 15 368-15,7 0 169 0,-7 3-97 16,0 3-152-16,-9 2-232 0,15-8-184 31,-3-2-104-31,-12-6-288 16,12-11-848-16,-12 0-465 16,0-20-303-16</inkml:trace>
  <inkml:trace contextRef="#ctx0" brushRef="#br0" timeOffset="189180.539">8968 10413 4080 0,'0'0'1657'0,"0"0"-617"31,0 0 80-31,0 0-288 0,0 0 81 16,0 0-329-16,0 0-376 0,61 116-104 15,-55-93-96-15,9-8-8 16,-15-2-72 0,0-9-192-1,0 1-64-15,0-5 320 0,0 0 8 16,0 0 320-16,0-14-320 15,0-4-104-15,12-1-208 0,-12 1 80 0,12-1 80 16,0 9-9 0,-3 7 113-1,6-3-16-15,-15 6-104 16,9 0 64 0,3 9 104-16,0 1 0 15,-3 4 8-15,6-6 8 0,-3 3-8 16,-12-11-8-16,13 0-112 15,-4 0-88-15,-9-5 200 16,9-14 0-16,18-3 0 0,-18 2 0 16,6 8 80-16,-15 2 384 15,0 5 161-15,9 5-209 0,-9 0-408 16,0 0-8-16,12 0 0 16,0 0 0-16,-3 5 48 31,6-1 8-31,-3-4 0 0,9 0 64 15,-11 0-16-15,17-4-104 16,-15-6 0-16,0-4-80 0,-3 5 80 16,-9 5 0-16,0-2 104 15,0 3 168-15,0-2 0 0,0 5-216 16,0 0 24-16,0 0-64 16,-9 0-16-1,-3 8-72-15,12 11-24 16,-12 9 16-16,12 0 80 0,0 0 16 15,0-5-8-15,12-10-8 0,21-7 0 32,3-6-88-32,22-38-288 15,2-4-1617-15,-18-4-4464 0</inkml:trace>
  <inkml:trace contextRef="#ctx0" brushRef="#br0" timeOffset="37693.16">3258 16683 9249 0,'0'0'1889'0,"0"0"-1441"16,0 0-384-16,0 0 104 0,0 0 160 16,102-14 408-16,-35-5-304 15,26 0-304-15,4-3-48 0,21 3-72 16,-16-5 64-16,16 7-72 15,-24 3-168-15,-13-1-192 16,-24 5-224 0,-11 6-208-16,-22 4-352 0,-24-4-537 15,0 4-47-15,-24 0-464 16</inkml:trace>
  <inkml:trace contextRef="#ctx0" brushRef="#br0" timeOffset="38026.487">3886 16331 8025 0,'0'0'2025'15,"0"0"-1353"-15,0 0 48 0,0 0-392 16,0 0-144-16,0 0 24 0,0 0 8 15,111 33-56-15,-53-16-8 16,2 6-56-16,12 5-48 31,-26-4-48-31,2-2 0 0,-6-2 8 16,-15-2-8-16,-18 4-56 16,-9 2 56-16,-21 4 600 0,-36 4 305 15,-25 10-249-15,-11 4-320 31,-1-5-336-31,13-3-688 16,-13 8-497-16,37-8-1719 0,12-15-5202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20T09:48:26.7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16601 4228 3776 0,'0'0'1529'0,"0"0"-1001"15,0 0 48-15,0 0-72 0,0 0 96 31,0 0 48-31,0 0-400 16,0-25-128-16,0 25 136 16,0-3 192-16,0-8-31 0,-15 3-281 15,6-2-136-15,-12-8-208 16,-15 4 80-16,11 4 56 0,4-3 56 16,-18 13-33-16,9-6 41 15,3 6 0-15,-6 0-88 16,8 0 48-16,4 11-8 0,-3 7 8 31,0 0 32-31,15 11 8 16,-6-2-8-16,15 1 8 0,0 10 8 0,0-10 0 15,0 4 8-15,0-10-8 16,0 6 8-16,15-4 48 16,-6 3-48-16,15 6 40 15,0-1-24 1,-12 5-16-16,9-5 56 15,-8 6-56-15,11-6-8 0,-15 0 8 16,-9 2 0-16,15-3-8 0,-15 6 0 16,0 1 0-16,0 3 16 15,-15 1-8 1,-6 0 0-16,9 0 0 16,-13-2 0-16,16-1 8 15,-18-4-8-15,3 3 8 0,15-15-16 16,0 1 265-16,-6-10-161 15,6-1-8-15,9-8-32 0,0-1-16 32,0 1-24-32,0-5-16 15,0 0 136-15,0 0-40 0,0 5-96 16,0 0 0-16,0 4 48 16,9 4-40-16,6 2-8 15,-6 3 0-15,0 5-8 0,15 5 16 31,-9 4-8-31,-3 5 0 16,-3 5 40-16,16 9-40 0,-13 1-8 16,0 8 48-16,-3-6-32 0,6 12 96 15,-3-6-8-15,-12 0 48 16,0 1-72-16,0-1 96 16,0-9 0-1,0 0 40 1,0 0-72-1,0-1-40-15,-12 6 80 0,12-5 24 0,-15 1-104 16,15 2 152-16,0-7-128 16,-9 5 0-16,9-1-64 15,0-6-48-15,0 6 72 0,0 1-88 16,0-1 16-16,0-1-8 16,0-7 64-16,9 3-72 0,-9-4 8 31,15 4 0-31,-15 0 56 15,12 1-56-15,-12-6 72 0,9 5-64 16,3-8 48-16,-3-7-56 16,6 1 0-16,-3-3 0 0,0-1 8 15,0-6-8-15,-3-7-8 16,4-5-112-16,-1-2-160 16,24-8-320-16,9-5-672 0,12-13-3321 31,-8-5 3313-31</inkml:trace>
  <inkml:trace contextRef="#ctx0" brushRef="#br0" timeOffset="4730.554">20709 3106 1136 0,'0'0'1728'0,"0"0"-952"31,0 0-32-31,0 0-47 16,0 0-73-16,57-52-280 16,-36 44-56-1,15-3-112-15,-14 3-24 16,17 3 80-16,-6-4-64 0,3 9 80 15,-3-6-88-15,16 6-24 16,-4 0-120-16,3 15 24 16,-5 13-40-16,8 4-8 0,-9 11-8 15,-3 3-24-15,7 14 40 16,-22 1 56-16,-15 7-8 0,3-3 8 16,0 5-48-16,-12-1 56 15,-12 1-56-15,-9-6 72 31,-3-4-80-31,-22 1 56 0,7-1-8 16,-18-3 72-16,12-6 48 16,-13-1 32-16,1-8-40 0,-13 0 128 15,10-10-56 1,3-4-112-16,-16-9 17 16,7-11 127-16,-4-8 88 15,1-8 56-15,-12-31-224 0,5-12-80 16,-2-17-24-16,5-25 224 15,16-37 136-15,15 14-224 0,17 10-200 0,25 14 56 32,0 25 8-17,34-5-80-15,14-8-128 0,45 7-200 16,34 7-272-16,-9 25-112 0,-3 13-40 16,11 36-233-16,-53 31-551 15,-4-3-913-15</inkml:trace>
  <inkml:trace contextRef="#ctx0" brushRef="#br0" timeOffset="5779.742">22254 3035 3880 0,'0'0'833'0,"0"0"-241"16,0 0 80-1,0 0-200-15,130-18-96 16,-85 18-80-16,16 10-208 16,-4 17-32-16,9 20-48 15,-8 8-8-15,2 15 16 0,0 23 48 16,-14 32 0-16,-10 18-8 0,-12 6-56 15,-24-24 8-15,-15-37-8 16,6-28 8-16,-27-4-8 16,-10 8 48-16,-14-4 136 0,-6 1 120 31,-19-15 536-31,7-19-95 16,-19-21-337-16,3-12-8 0,-32-62-40 15,11-58-152-15,-3-54-112 16,28-24 64-16,29 1 88 15,49 21-16-15,12 35 88 0,37 12-40 16,8 29-104 0,3 30-176-1,9 26-64 1,25 8-8-16,45 0-40 0,33 15 96 16,6 14 8-16,-49 13-40 15,-23 22 40-15,-52 24-48 16,-3 10-384-16,7 19-440 0,-13 7-536 0,-33 35-345 15,0-24-535-15,0-20-1801 16</inkml:trace>
  <inkml:trace contextRef="#ctx0" brushRef="#br0" timeOffset="6579.078">23582 2967 912 0,'0'0'5617'0,"0"0"-4993"16,0 0-608-16,0 0 88 15,0 0-56-15,151 0 16 0,-103 33-56 16,10 8 0-16,-13 24-8 31,-9 22 0-31,-3 29 72 0,-9 28 8 32,-11 0 48-32,-26-5-24 15,-20-33 104-15,-6-32-104 16,3-19 0-16,-6-11 184 0,-16-4-8 47,-11 2 353-47,-1-13 31 15,-11-21 80-15,8-8-224 0,-11-52 0 0,18-43-248 16,8-58-160-16,22-33-16 16,27-4-96-16,9 9-80 15,33 29 64-15,12 30-56 0,16 40-200 16,-16 25 72-16,24 21-56 15,25-6-72-15,36 14-88 0,9 10 240 0,-16 18 112 16,-26 14 0-16,-16 51-16 16,-11 41-112-16,-22 43-392 15,-27 8-465-15,-21-36-999 0,-9-43-2081 16</inkml:trace>
  <inkml:trace contextRef="#ctx0" brushRef="#br0" timeOffset="7729.955">24931 2990 3368 0,'0'0'2209'0,"0"0"-1465"0,0 0-416 31,0 0 168-31,0 0 32 32,118-47-112-32,-73 47-312 0,16 14-104 15,-4 19 0-15,9 12 16 16,7 16-8-16,-16 9-8 0,3 9 0 16,-5 14-80-16,-28-6 72 15,-6 6 0-15,-12-5-80 16,-9-4-16-16,-21-1 8 0,-15-14 88 15,-19-3 8-15,-17-20 224 16,-13-10 80-16,-5-11 280 0,-1-18-143 16,-14-7-217-1,-1-4-8-15,4-32 168 16,8-20 96-16,0-33-240 16,-2-26-120-16,41-34-8 0,16-8 176 15,39 23-40-15,0 37 168 16,52 37-216-16,-10 9-200 15,30 4-96-15,31 0 48 32,39 10-32-32,33 34-48 15,-39 3 56-15,-4 40 16 16,-62 7-48-16,-25 8-248 0,-9 16-576 16,-12 53-713-16,-15-17-383 15,-9-14-257-15</inkml:trace>
  <inkml:trace contextRef="#ctx0" brushRef="#br0" timeOffset="9180.036">26419 2940 4240 0,'0'0'1569'0,"0"0"-1073"16,0 0-216-16,85-6-24 0,-52 6 0 15,15 19 40-15,22 3-152 0,-13 10-128 16,9 11-16-16,-5 3 0 15,-1 11-64-15,-15 3 64 16,-8 4 0-16,-16 11-128 0,-9-2 8 16,-12 11 32-16,-24-1 16 15,-22-5 72-15,-26 2 0 0,5-15 72 16,-17-5 168-16,5-9 280 31,-14-19 208-31,-4-8 25 16,4-19-121-16,2-5-232 0,1-19 40 15,5-28 176-15,19-13-176 16,5-14-216-16,16-34-96 0,21-34 136 16,24-29 8-16,12 12-200 0,21 34-72 15,3 46-8 1,1 33-112 0,20 0-40-16,12-1 152 0,13 11-248 15,12 12 56-15,-1 20 152 16,-11 4-16-16,-4 36-128 0,-21 24-168 15,-5 16-104-15,-19 16-296 0,-33 29-345 32,0-14-639-32,0-29-1321 15</inkml:trace>
  <inkml:trace contextRef="#ctx0" brushRef="#br0" timeOffset="10161.698">28305 1836 5673 0,'0'0'1056'16,"0"0"-512"-16,0 0-232 0,0 0-264 16,0 0-40-16,0 0-8 31,-12 106 312-31,12-41-72 0,0 19-32 16,-15 3 40-16,9 2-136 15,-6-5-32-15,0-2-72 16,0-12 0-16,-3-10-8 0,6-8-104 15,0-12-520-15,-6-12-1064 16,6-13-985 0</inkml:trace>
  <inkml:trace contextRef="#ctx0" brushRef="#br0" timeOffset="10440.69">28143 2373 5497 0,'0'0'1752'15,"0"0"-512"-15,0 0 321 0,0 0-433 0,0 0-536 32,0 0-240-32,0 0-352 15,0 0-72-15,-16 24 24 16,32 12 48-16,-4 6 8 0,-12 5 80 16,12-6-80-16,0-3-8 0,-12-10 0 15,9-6 0-15,-9-8 8 16,0-9 0-16,15 0 0 15,-15-5-8-15,18 0 80 0,9-24 72 16,-3-4-152-16,22-13-112 31,8-29-824-31,9 15-768 0,-17 0-2681 16</inkml:trace>
  <inkml:trace contextRef="#ctx0" brushRef="#br0" timeOffset="17950.528">20685 4884 4200 0,'0'0'1553'0,"0"0"-921"0,0 0 176 15,0 0-88-15,0 0-112 0,9 0-24 16,18 0-352-16,-6-4-119 15,15 0 39-15,-3-1-16 32,1 0-120-32,5 1-16 0,-6-1-152 15,12 0-577-15,-11 2-623 16,5-2-728-16,-18 5-857 0</inkml:trace>
  <inkml:trace contextRef="#ctx0" brushRef="#br0" timeOffset="18146.873">20733 4941 2936 0,'0'0'3241'16,"0"0"-1889"0,0 0-184-16,0 0-255 15,0 0-369-15,0 0-144 0,0 0-248 16,127-18-40-16,-70 7-112 15,22-7-384-15,5 0-1097 0,-24-1-2832 0</inkml:trace>
  <inkml:trace contextRef="#ctx0" brushRef="#br0" timeOffset="21066.732">22254 4894 3688 0,'0'0'1073'0,"0"0"-1001"16,0 0 72-16,0 0-144 0,57-10 104 15,-23 2-48-15,5-2-56 16,-18 1-48-16,15 4 40 0,-15-3-72 16,19-3-265-1,-22 8-327-15,-3-3-1304 16</inkml:trace>
  <inkml:trace contextRef="#ctx0" brushRef="#br0" timeOffset="21280.507">22254 4959 1456 0,'0'0'5041'16,"0"0"-4297"-16,0 0-288 16,0 0-40-1,0 0-160-15,0 0 296 16,0 0-320-16,91-4-104 15,-40-6-128-15,15-12-616 0,-17 3-1592 16,11-5-3841-16</inkml:trace>
  <inkml:trace contextRef="#ctx0" brushRef="#br0" timeOffset="22748.552">23639 4788 72 0,'0'0'2384'0,"0"0"-1200"0,0 0-368 16,-9 0 89-16,9 0 15 0,0 0-136 15,0 0-120-15,0 0-224 0,0 0 16 16,0 0 184-16,0 0 33 31,9 0-177-31,13 0-40 16,5-5-272-16,6-5-184 0,0 2-16 16,15-2-216-16,1 0-536 0,-16 2-377 15,27 3-359-15,-27 0-288 16,4 1-465-16</inkml:trace>
  <inkml:trace contextRef="#ctx0" brushRef="#br0" timeOffset="23046.76">23603 4894 4304 0,'0'0'1161'15,"0"0"-689"1,0 0 624-16,0 0 184 0,0 0-23 16,0 0-545-16,0 0-352 15,0 0-104-15,0 0 24 16,151-37-144-16,-103 24-136 0,13 2-112 0,-19 2-568 31,43 1-1097-31,-40-3-615 16,15 3-2257-16</inkml:trace>
  <inkml:trace contextRef="#ctx0" brushRef="#br0" timeOffset="28281.906">27977 4260 4584 0,'0'0'921'0,"15"-10"-273"0,-15 1 176 16,12 4-352-16,12-3-112 15,-3-2-248-15,0 5-56 0,6 0 8 0,3 5 0 16,10 0 40-16,-19 0-88 16,12 0-16-16,-6 14-8 15,-3 5-64-15,-3 8 24 0,4 6 40 16,-4 0 8-16,-6 4 0 16,-6 5-8-1,0 4-56-15,-9 0 56 16,0 1 8-16,0-1-8 31,0-5-72-31,-9 1 8 0,0-10 72 16,-15-4-8-16,-1-4 8 15,-8-6 88-15,-3-4 88 0,-12-6-24 16,-13 3 40-16,4-11-64 16,-9 0 56-16,8 0 0 15,-11-11 88-15,9-11 153 0,11-6 31 31,4-9-168-31,12-9-80 16,-6-6 200-16,29-8 144 0,1-9-224 0,9-4-200 16,19-3-128-16,20 7-232 15,6 4 88-15,3 14-16 16,10 20-24-16,11 6 96 0,-12 25 8 16,4 0 16-16,-4 38-336 15,-15 12-256 1,10 16-113-16,-28 21-223 15,9-11-696-15,-21-21-625 0</inkml:trace>
  <inkml:trace contextRef="#ctx0" brushRef="#br0" timeOffset="29332.013">28966 3198 4368 0,'0'0'1137'31,"0"0"-433"-31,0 0 264 0,0 0-136 16,0 0-472-16,0 0-360 15,0 0 8-15,-57 66-8 16,48-11 80-16,-3 14 8 0,0-4 16 15,0 5-56-15,12-6 8 16,0-7-8-16,0-11-48 0,0-6 0 0,12-7-104 16,0-5-160-16,33-18-792 15,-12-6-1208 1,-5-4-2609 0</inkml:trace>
  <inkml:trace contextRef="#ctx0" brushRef="#br0" timeOffset="29812.588">29060 3411 1280 0,'0'0'3312'0,"0"0"-2231"15,0 0-1081-15,0 0 0 16,0 0 0-16,0 0 152 31,0 0-72-31,0 0-16 0,24 126-64 16,-12-104 8-16,-12-3 0 15,0-10 48-15,0 1-48 32,0-10 0-32,0 0 72 0,0 0 320 0,0 0 320 15,12-19-648-15,-3-9-72 16,6 1-232-16,-2-1-56 0,8 5-72 16,3 4 288-16,-12 10 72 15,12 3 8-15,-15 6-8 16,3 6-128-16,0 13-224 0,-3 3 184 0,-9 11 24 31,0-9 40-31,0-2 16 16,0 1-408-16,0-4-361 15,0-9-1103-15</inkml:trace>
  <inkml:trace contextRef="#ctx0" brushRef="#br0" timeOffset="30141.785">29564 3327 2528 0,'0'0'4377'0,"0"0"-3825"32,0 0-320-32,0 0-80 0,0 0-152 15,0 0 0-15,0 0 0 16,0 0 0-16,-130 66-72 15,130-38-72-15,0-5 16 0,0-1-56 16,0-3 64-16,12 5 32 31,0-10 72-31,10 5-32 0,2-5 40 0,-12 3 8 16,0-6-288-16,-12 2-120 16,0-9-88-1,0 6 96 1,-12-5 8-16,-12 3 56 0,-22-8-265 15,1 0-783-15,9 0-1304 0</inkml:trace>
  <inkml:trace contextRef="#ctx0" brushRef="#br0" timeOffset="30351.522">29594 3147 6809 0,'0'0'2032'15,"0"0"-1159"-15,0 0-561 16,0 0-312-16,0 0 392 0,0 0 64 16,166 135-272-16,-142-75-184 31,-2 4-392-31,-22 7-608 0,-22 30-481 16,-38-17-655-16,3-20-929 0</inkml:trace>
  <inkml:trace contextRef="#ctx0" brushRef="#br0" timeOffset="35221.493">20941 5570 3840 0,'0'0'873'16,"0"0"-297"-16,0 0 248 0,12-3-168 15,-3-3-56-15,15-12-184 16,13 3-168-16,-13 2 16 31,9-1-152-31,15 1-112 0,-14 2-8 16,-10 2-616-16,12 5-688 16,-15 4-865-16,-9 0-2110 0</inkml:trace>
  <inkml:trace contextRef="#ctx0" brushRef="#br0" timeOffset="35433.945">20929 5645 1304 0,'0'0'5737'0,"0"0"-4865"16,0 0-320-16,0 0-40 15,0 0-296-15,0 0 121 0,0 0 15 16,67 0-184-16,-16 0-144 16,30-5-24-16,-23 0-1089 0,-1-8-1807 15</inkml:trace>
  <inkml:trace contextRef="#ctx0" brushRef="#br0" timeOffset="36592.534">22490 5547 6225 0,'0'0'1560'15,"0"0"-616"-15,0 0 41 16,0 0-161-16,0 0-136 16,0 0-400-16,0 0-232 0,90-27-8 15,-42 13-40-15,-11 4-8 16,8 2-704-16,-9-3-552 16,-3 8-745-16,-9-3-727 0</inkml:trace>
  <inkml:trace contextRef="#ctx0" brushRef="#br0" timeOffset="36830.171">22511 5667 5841 0,'0'0'3144'0,"0"0"-2263"31,0 0-193-31,0 0-112 16,0 0-192-16,60 0-56 0,-27-3-328 0,28-2-432 15,20-5-1104-15,-12 1-913 16,-11-4-3616-16</inkml:trace>
  <inkml:trace contextRef="#ctx0" brushRef="#br0" timeOffset="40611.874">23790 5575 5737 0,'0'0'1432'0,"0"0"-440"0,0 0 96 16,0 0-319-16,0 0-273 0,0 0-208 16,73-36-184-16,-40 25-32 15,0 3-64-15,-9-2-8 16,13 6-400 0,-4-1-576-16,3 5-801 15,0 0-767-15,-24 0-1873 0</inkml:trace>
  <inkml:trace contextRef="#ctx0" brushRef="#br0" timeOffset="40814.061">23781 5700 5673 0,'0'0'2136'0,"0"0"-1096"31,0 0 201-31,0 0-233 16,0 0-496-16,0 0-360 16,0 0-88-16,124-51-64 0,-67 37-144 15,4 1-888-15,-4 4-1977 0</inkml:trace>
  <inkml:trace contextRef="#ctx0" brushRef="#br0" timeOffset="42150.046">24886 5603 5417 0,'0'0'2080'0,"0"0"-832"15,0 0 177-15,0 0-457 0,0-9-288 16,12-5-296 0,9 4-376-1,12 1 40-15,7-5-40 16,5 6-8-16,12-3-56 0,4 8-272 0,-4-2-376 15,0 0-1096-15,-21 5-713 16,-2 0-560-16</inkml:trace>
  <inkml:trace contextRef="#ctx0" brushRef="#br0" timeOffset="42430.281">24859 5687 5921 0,'0'0'2064'16,"0"0"-1248"-16,0 0 105 0,0 0 231 16,0 0-224-16,0 0-368 15,0 0-88-15,15 0-72 31,9 0-112-31,9-9-112 0,28-5-176 0,-4 4-472 16,-3-4-704-16,31 5-936 16,-28 5-817-16,-9-1-1704 0</inkml:trace>
  <inkml:trace contextRef="#ctx0" brushRef="#br0" timeOffset="46184.369">26419 5659 5297 0,'0'0'1272'0,"0"0"-1016"31,0 0 88-31,0 0-112 16,0 0 48-16,106-46-120 0,-61 32-56 0,-9 9-104 16,0-4-184-16,10-1-392 15,-13 2-880-15,3 2-657 0</inkml:trace>
  <inkml:trace contextRef="#ctx0" brushRef="#br0" timeOffset="46431.76">26374 5742 2600 0,'0'0'5761'0,"0"0"-4921"15,0 0 41-15,0 0 95 0,0 0-648 16,0 0-112-16,93-47-200 15,-56 39 72-15,8-6-88 16,12 8-424-16,16-7-1000 0,-16-1-1321 31,0 1-2968-31</inkml:trace>
  <inkml:trace contextRef="#ctx0" brushRef="#br0" timeOffset="50181.252">28037 4964 4296 0,'0'0'1025'16,"0"0"-281"-16,0 0 232 15,0 0-184-15,33-38-216 0,-6 29-216 16,3 4-152-16,10 5-120 31,-4 0-80-31,-3 0-8 0,3 11-16 16,-3 17-72-16,1 4-16 31,-1 8-104-31,-9 12 8 16,3 8 16-16,-15 6 72 0,-12 3 8 15,0-4-24-15,0-1-24 0,-12 1 72 16,-15-14 80-16,-6 1 0 0,-12-16 0 16,-13 1 96-16,1-13 40 15,-19-6 72-15,-2-9-48 0,-4-9-8 16,1 0 56-16,-4-9 24 0,19-19 80 31,9-13 25-31,11-16 39 16,-2-11-192-16,15-25-16 0,21 0 32 15,12-5-200-15,12 1-128 16,21 19-144-16,15 0 32 16,10 11-385-16,20 22 161 0,16 11 160 31,2 21 176-31,7 13 120 0,-9 5-8 15,-1 31-176-15,-23 15-432 16,-1 16 24-16,-33 1-112 16,-3 25-216-16,-21-19-177 0,1-13-847 15</inkml:trace>
  <inkml:trace contextRef="#ctx0" brushRef="#br0" timeOffset="53880.175">21985 7957 8737 0,'0'0'2193'0,"0"0"-1673"0,0 0-328 15,0 0 48-15,58 0 88 16,-7 0-72-16,6-4-176 16,13-1-80-1,-13 0 72-15,10 5-72 16,8 0-8-16,-18 0-208 31,-14 0-240-31,8 0-680 16,6 0-945-16,-33 0-575 0,-5 0-1985 0</inkml:trace>
  <inkml:trace contextRef="#ctx0" brushRef="#br0" timeOffset="54095.854">22103 8054 8305 0,'0'0'1977'31,"0"0"-1033"-31,0 0 88 15,0 0-120-15,0 0 121 0,0 0-305 16,0 0-376-16,0 0 152 0,163 0 0 16,-84 0-280-1,17 0-224-15,-2-5-376 0,36-8-560 16,-16-2-1145 0,-20-3-4248-16</inkml:trace>
  <inkml:trace contextRef="#ctx0" brushRef="#br0" timeOffset="64597.383">5724 5635 3368 0,'0'0'1232'0,"0"0"-687"0,0 0 23 16,0 0-352-16,0 0-16 15,0 0-40-15,9 0-104 0,-9 0 24 32,12 0-8-32,-12 5 112 15,12-5 48-15,-3 0 32 31,6 0 88-31,-3 0 104 0,12 0-24 0,-18 0-144 16,21 0 24-16,-2 0-88 16,-1 0-63-16,-6 0-1 0,9 0-8 15,6 0-24-15,-9 5-24 16,10-5 0-16,-1 0 8 16,6 0 40-16,-3 0-8 0,-3 0-40 15,-8 4-24 1,17-4-72-16,-3 0 8 15,-6 0 40-15,3 0-8 0,-2 0 8 16,2 0 80-16,-3 0-16 16,0 0-8-16,-6 0-24 15,4 0-80-15,-4-4 48 0,-3 4-48 16,9-5 8-16,-9 5 24 0,0 0-40 31,1 0 0-31,-4 0 0 16,3 0 0-16,0 0 16 15,9 0-8-15,-9 0-8 0,0 0 8 16,-2 0 40-16,11 0-48 16,-6-5 0-16,-6 1 8 0,3 4 8 31,0 0 64-31,-3 0-80 16,-8 0 0-16,8 0-8 15,-6 0 8-15,-6 0-8 0,15 0 0 16,-15 0 8-16,18 0 0 15,-3 0 8-15,-3 0 0 0,4 0 40 16,-4 0-40 0,12 0 0-16,-6 0 8 15,-3 0 40-15,9 0-56 16,-8 4 0-16,-1-4 8 0,9 0 40 16,-9 0-24-16,12 0 32 15,-2 0 16-15,-10 0-72 16,12 0 8-16,-15 0 8 15,15 0 40-15,-12 0 24 16,-6 0-32-16,10 0 8 16,-4 0-8-16,9 0-40 0,-21 0 8 15,9-4 40-15,3 4-8 16,0 0-40 0,1 0 48-16,-13 0 8 15,9 0 40-15,3 0 32 16,-3 0-16-16,15 0 8 0,1 0 32 15,-13 0 96-15,9 0 0 32,3-4 48-32,-12 4 49 0,-6 0-57 15,-3 0-40-15,-3 0-48 16,1 0 40-16,-1 0-24 16,-3 0 88-16,3 0-16 0,0 0-16 15,-3 0-72-15,6 0-48 16,-3 0-8-16,0 0-48 0,-12 0-24 15,12 0-32 1,-6 0-40-16,-6 0 0 16,15 0-8-16,-3 0 8 15,-12 0-8-15,12 0-120 0,-12 0-384 16,13 0-400-16,-13 0-560 16,0-5-1417-16</inkml:trace>
  <inkml:trace contextRef="#ctx0" brushRef="#br0" timeOffset="91858.439">11214 5556 4889 0,'0'0'1256'31,"0"0"-144"-31,0 0-144 16,0 0-40-16,0 0 233 0,0 0-361 15,0 0-456-15,0 0-224 16,0 0-48-16,9 0-56 0,18 0 128 15,3-3 64-15,30-3-24 32,1 2-56-32,8-5-112 15,1 3-16-15,-10 6-384 0,-18 0 0 16,7 0-536-16,-13 0-473 16,-3 0-479-16,-21 6-424 0,0-1-233 0</inkml:trace>
  <inkml:trace contextRef="#ctx0" brushRef="#br0" timeOffset="92080.964">11319 5654 1384 0,'0'0'2152'16,"0"0"-887"0,0 0-145-1,0 0-368-15,0 0 136 0,0 0-120 16,0 0-408-16,0 0-216 0,-12 0 88 31,45 0 433-31,1 0-145 16,17-5-232-16,6-4-136 0,1 4-152 15,23-3-816-15,-11 3-1313 16,-10 0-1784-16</inkml:trace>
  <inkml:trace contextRef="#ctx0" brushRef="#br0" timeOffset="132865.893">12285 5534 3320 0,'0'0'1417'0,"0"0"-689"0,0 0-208 15,0 0-256 1,0 0-152-16,0 0-112 31,0 13-72-31,0 1 72 16,12 0 200-16,-12 0 48 0,12 0 24 15,0 5-32-15,-6-1 48 16,9 1-104-16,7 0-8 0,2-2 224 16,0-3-72-16,0 5-96 15,12-9 64-15,-15-2 105 16,16-3-1-16,-4 4-128 0,3-3-64 16,-3-3 0-16,3 2-72 15,1 0-16 1,-4 1-112-16,12-6 72 15,-9 3-80 1,1 2 0-16,-4 0 8 16,15-5 40-16,-3 0-48 15,4 0-32-15,-4 0 32 0,-12 0 0 16,0 0 80-16,19 0-80 16,-31 0 8-16,3 0 0 0,12 0 0 0,-18 0 0 15,6 0-8-15,16-5 0 16,-7-3 40-16,3 2-40 15,-15-4 80-15,15 7-72 0,-12-7 48 32,10 5-48-32,-13-4-8 15,6 5 0-15,-6-6 56 0,3 6 0 16,0-6 32-16,-12 5 0 16,-2 5-8-16,14-3-64 0,-15-8 32 15,15 7 32-15,-9 0 48 31,-3-1 8-31,9-4 16 0,-9 3-8 16,12-2-32-16,-15 3 8 16,7 0 96-16,-7 1-24 15,3-1-40-15,-12 0 8 0,12-3-80 16,12 3-64-16,-12 0-8 16,-6-5 80-16,9 6 64 0,-3 4 0 15,-12-4-8 1,12 4-39-1,-12-5-1-15,12 5-24 0,-12-5 16 16,0 5-96-16,9-4 8 16,-9 4 0-16,0-5 0 0,15 5-8 15,-15 0-8-15,0 0-56 16,0-5-80 0,0 5-89-16,0 0-255 0,0 0-424 15,0-5-1040 1,0 2-3097-16</inkml:trace>
  <inkml:trace contextRef="#ctx0" brushRef="#br0" timeOffset="137590.293">13589 4955 1872 0,'0'0'2064'15,"0"0"-1103"-15,0 0-17 0,0 0-192 16,0 0 136-16,0 0-88 15,0 0-256 1,0 0-7-16,0 0 71 16,0 0 88-16,-12 0 96 31,12 0-152-31,0 0-16 16,0 0 8-16,0 0-24 0,0-4-175 15,0-11-249-15,0 2-184 16,24-11-64-16,-15 1 56 0,15-1-176 15,12-4 168-15,-2-4-192 16,14 0-73-16,-3-1-127 0,4 0-280 31,-7 11-8-31,-15 3-280 16,-6 0-184-16,3 16-489 16,-24-2-255-16,0-1-745 0</inkml:trace>
  <inkml:trace contextRef="#ctx0" brushRef="#br0" timeOffset="137924.036">13752 4639 5105 0,'0'0'1000'15,"0"0"-200"-15,0 0-384 31,0 0-24-31,0 0-8 16,0 0-296-16,0 0-16 0,69-19-16 16,-44 19-56-16,-4 0 16 0,0 0-16 15,-6 0-8-15,3 6-64 16,-3 2 64-16,-3 2-8 16,0-1 8-16,-12 1-56 0,12 3 56 31,-12 2 0-31,0-2-48 31,0 6-120-31,-12 3-32 0,-12-2-504 16,9-7-1240-16</inkml:trace>
  <inkml:trace contextRef="#ctx0" brushRef="#br0" timeOffset="139214.901">13589 4042 4416 0,'0'0'1049'0,"0"0"-105"0,0 0-296 16,12-10-80-16,-3-4 112 16,15 5-224-16,0-5-224 15,-2 6-168-15,2-8-64 0,0 7-160 16,0-4-432-16,-6 4-784 0,9-1-544 16,-3 6-1129-16</inkml:trace>
  <inkml:trace contextRef="#ctx0" brushRef="#br0" timeOffset="139433.86">13646 4042 2984 0,'0'0'1344'16,"0"0"-895"-16,0 0-113 16,0 0-104-16,0 0 352 0,0 0-40 15,0 0-128-15,0 0-184 16,0 0-32-16,67 125-88 0,-52-98-40 31,-6-3-72-31,6-1-280 16,-15-1-576-16,12-3-448 15,-12 0-929-15</inkml:trace>
  <inkml:trace contextRef="#ctx0" brushRef="#br0" timeOffset="139648.659">13634 4307 5337 0,'0'0'1952'16,"0"0"-1288"-1,0 0-88 1,0 0-416-16,0 0 232 0,0 0-384 16,0 0-8-16,0 0 0 0,0 0 0 31,187-44-368-31,-129 17-1496 15,-1-6-3633-15</inkml:trace>
  <inkml:trace contextRef="#ctx0" brushRef="#br0" timeOffset="140562.555">13936 3903 4112 0,'0'0'1289'0,"0"0"-409"0,0 0-312 16,0 0-456-16,0 0-104 15,0 8 0-15,12 17 104 0,-12-3-32 16,12 7 40-16,0-1-32 15,-3-1-16-15,-9 0-72 0,0-8 0 16,0 0-336-16,15-10-512 31,-15-9-640-31,0 0-1769 0</inkml:trace>
  <inkml:trace contextRef="#ctx0" brushRef="#br0" timeOffset="140749.613">13903 3926 1216 0,'0'0'5641'16,"0"0"-4369"-16,0 0 25 0,0 0-753 15,0 0-288-15,0 0-256 0,0 0-232 16,0 0-144-16,0 0-17 16,115-47-991-1,-94 33-1608-15</inkml:trace>
  <inkml:trace contextRef="#ctx0" brushRef="#br0" timeOffset="140893.215">13888 4047 5977 0,'0'0'1232'0,"0"0"-344"0,0 0-768 16,0 0 224-16,0 0-224 0,0 0-120 15,166-52-1680-15,-133 33-1473 0</inkml:trace>
  <inkml:trace contextRef="#ctx0" brushRef="#br0" timeOffset="141331.47">14229 3499 2840 0,'0'0'5425'16,"0"0"-4393"-16,0 0-591 0,0 0-441 16,0 0-72-16,0 0 72 31,0 0 352-31,33 149-160 0,-21-84-112 15,12 4-32-15,-24 0-40 16,9 1 48-16,6-4-48 16,-6-6 0-16,-9-10-16 0,9-4-296 15,7-13-481-15,-16-1-583 16,12-18-552-16,-12-8-953 0</inkml:trace>
  <inkml:trace contextRef="#ctx0" brushRef="#br0" timeOffset="142105.49">14413 3648 2920 0,'0'0'1536'0,"0"0"-575"16,0 0-17-16,0 0-424 0,0 0 72 0,0 0-328 16,0 0-168-16,0 0-32 15,0 0 168-15,0 0 72 0,0 0 16 16,0 0-16-16,0 0 17 15,0 0-49-15,0 0-168 16,0 0-96-16,0 0 48 0,0 0-56 16,0 0 0-1,0 0-16-15,0 0-32 0,0 0 40 0,0 0 8 16,0 0-16-16,0 0-48 16,0 0-40-16,0 0-48 0,0 0 23 31,0 9 73-31,12 4 40 15,-12 7 8-15,12 3-8 0,0 0 16 16,-3-1 0-16,6 7 8 31,-3-1 40-31,-6-6-48 16,-6 2 0-16,15-10-64 0,-15 0-64 16,0-5-440-16,0-4-624 0,0-5-480 15,0 0-801-15</inkml:trace>
  <inkml:trace contextRef="#ctx0" brushRef="#br0" timeOffset="142687.239">14401 3713 5761 0,'0'0'1504'0,"0"0"0"0,0 0-519 16,0 0-409-16,0 0-64 15,0 0-376-15,0 0-40 0,0 0-96 16,130-23-16-16,-109 28-224 16,3 13-144-16,0 5-184 0,0-1 23 15,-12 11 193-15,-12-5-24 0,0 4 24 31,0-4 40-31,0 1 24 16,-27-7 80-16,6-3 32 0,-15-10 72 16,0-5-456-16,5-4-712 15,19 0-1041-15</inkml:trace>
  <inkml:trace contextRef="#ctx0" brushRef="#br0" timeOffset="143112.948">14682 3282 5641 0,'0'0'1160'0,"0"0"-1096"16,0 0 56-16,0 0-120 15,0 0 320-15,57 129-112 16,-45-74-80-16,12 2-48 0,0-2 96 16,-15 1-72-16,15-5-56 0,-24-6-48 31,13-2 0-31,-13-7-336 16,0-3-576-16,0-10-608 15,0-9-1065-15</inkml:trace>
  <inkml:trace contextRef="#ctx0" brushRef="#br0" timeOffset="143914.97">15020 3472 3488 0,'0'0'1249'0,"0"0"-665"15,0 0-360-15,0 0-144 16,0 0 360-16,0 0 40 0,0 0-128 16,24 106-112-16,-24-78 16 15,0 0-24-15,9 0-64 0,-9 0-80 16,0-10-88-16,0 0-520 31,0-4-408-31,0-4-584 16,0-10-1233-16</inkml:trace>
  <inkml:trace contextRef="#ctx0" brushRef="#br0" timeOffset="144129.7">15020 3472 4232 0,'0'0'1705'0,"0"0"-769"16,0 0-464-16,0 0-392 16,0 0-72-16,0 0 96 15,0 0 104 1,57 51-72-16,-33-37-64 0,0 8-72 16,-3-3 0-16,-9 0-456 15,0 0-712-15,-2-1-601 0,-10-8-1519 16</inkml:trace>
  <inkml:trace contextRef="#ctx0" brushRef="#br0" timeOffset="144312.776">15029 3652 3952 0,'0'0'1817'0,"0"0"-737"15,0 0 56-15,0 0-616 0,0 0 200 31,0 0-503-31,0 0-121 32,0 0-88-32,84-18-8 0,-51 8-417 15,1 5-903-15,-7 2-1176 0</inkml:trace>
  <inkml:trace contextRef="#ctx0" brushRef="#br0" timeOffset="144935.8">15297 3153 4520 0,'0'0'1825'15,"0"0"-929"-15,0 0-544 16,0 0-352-16,0 0 288 0,0 0 144 0,33 101 40 16,-5-60-160-16,-16 16-88 15,-3-6-63-15,0 4-89 16,18-4-64-1,-15-4-8-15,0-2-593 16,-12-8-255-16,6-5-424 16,-6-4-536-1,0-18-2377-15</inkml:trace>
  <inkml:trace contextRef="#ctx0" brushRef="#br0" timeOffset="145563.591">15539 3324 6673 0,'0'0'1144'0,"0"0"-728"0,0 0-416 16,0 0-80-1,0 0-16 1,0 0 88-16,0 0 8 0,0 0 0 16,15 79 8-16,-15-61-8 15,12-1 24-15,-12-2-16 0,0-5 0 16,0-1 8-16,0-4-8 16,0-1-8-1,0-4 0-15,0 0 160 16,0-4 208-16,-12-15-192 0,-3-9-128 15,6-4-40-15,9 0 104 16,-9 4 72-16,9 4 321 0,0 10-169 16,0 6 80-16,0 8-144 31,0 0-272-31,0 0-328 0,0 0-56 16,18 13 256-16,-3 9 24 15,9 3 56-15,-3-7 0 0,3 5 48 16,-12-10 0-16,0 2-104 15,-3-11-113-15,6 1 89 32,-15-5 128-32,0 0 225 0,13-9 311 15,-13-14-344-15,6-1-112 16,9-8-80-16,-15 4-48 0,12 6 40 16,0 2-72-16,-12 12 8 15,12 8-32-15,-12 0-192 31,9 0-265-31,6 22 201 0,-6 6 176 0,3 4-48 16,0 6-248-16,12-11-504 16,-24-4-968-16</inkml:trace>
  <inkml:trace contextRef="#ctx0" brushRef="#br0" timeOffset="145887.561">15834 3022 7193 0,'0'0'1296'16,"0"0"-1240"-16,0 0-8 15,0 0-48-15,0 0 456 16,31 131-103-16,-4-77-97 0,-3 11-88 16,-15-5-80-16,15 1-8 15,-15-6-80 1,-9-4-352-16,0-5-505 0,0-13-711 15,0-10-768-15</inkml:trace>
  <inkml:trace contextRef="#ctx0" brushRef="#br0" timeOffset="146398.697">16043 3175 4184 0,'0'0'953'0,"0"0"-513"31,0 0-376-31,0 0 16 0,0 0 104 16,0 0 24-16,0 0-8 31,0 0-48-31,33 56-48 0,-18-39 0 16,-6-1-48-16,-9 2-48 15,9-5 8-15,-9 1-8 16,15-9-8-16,-15 0-16 0,0-5-24 16,12 0 40-16,-12 0 688 15,0-10-72-15,12-13-456 0,-12 1-56 16,12 3-32-16,-6 0 160 15,-6 0-48 1,16 15 56-16,-16 4 40 16,12 0-280-16,0 0-264 0,0 18 144 15,-3 1 32-15,6 0 72 16,3-1 16-16,-18-9-16 0,15-3 16 0,-15-6 64 16,9 0 553-16,6-15 263 15,6-17-808-15,-9-10-72 16,1 0-816-16,-13-18-289 0,12 13-655 15,-12 6-4481-15</inkml:trace>
  <inkml:trace contextRef="#ctx0" brushRef="#br0" timeOffset="158715.878">29504 4143 4544 0,'0'0'1529'0,"0"0"-609"15,0-33-96-15,0 24 408 0,0 1-151 16,0-3-121-16,0 8-328 16,12-1-416-16,9-2-96 0,6 2-112 15,3 4 40-15,6 0-48 0,13 10-8 16,-13 8-168-16,9 10-112 15,-21 8-96-15,-2 15-88 16,-10 1 8 0,-12-2-128-16,0 7 256 15,-12-6 55-15,-10-1 145 0,-17-8 80 0,9-5 56 16,3-5 72-16,6-9-64 16,0-5 48-16,21-4-8 15,-16-4-48 1,16-6-120-16,0 1-240 15,0-5 120-15,16 0 240 16,-7 0 56-16,3 0-8 0,-12 0-48 16,0 0-16-16,0 6-144 15,0-2-96-15,0 5-160 0,0 4 232 47,0 12 184-47,-12 10 104 16,3 12-32-16,-7 18-8 0,16 9 32 15,-9 10-8-15,9 4-80 16,0 5-8-16,0-1 0 16,0 6-16-16,0-1-128 0,9 0 128 15,7 5 16-15,5-5 56 16,-9-9 152-16,-3-4 16 0,6-5 32 16,-15-10-120-16,0-4 232 15,0 0-160-15,-24-10-56 0,0 6 9 16,-10-10 87-16,-2-5-96 0,3 1 40 15,-15-6 112 1,-10-3 8 0,-2-3 48-16,0-7-104 0,2-4-120 15,16 0-48-15,-9-6-88 16,8-18-304-16,19 0-1120 0,12-15-2785 16</inkml:trace>
  <inkml:trace contextRef="#ctx0" brushRef="#br0" timeOffset="178378.418">28668 5247 3448 0,'0'0'1409'31,"0"0"-505"-31,0 0 296 16,0 0-152-16,0 0-192 15,0 0-231-15,0 0-65 16,0 0 8-16,12 0-32 0,6 0-112 16,21 0-120-16,6 0 0 0,16 0 0 15,5 0-88-15,19 0-40 16,-4 0-32-16,1 0-80 16,-13 0-64-16,-12 0-40 0,-14 0-392 15,-16 0-328-15,-3 0-688 16,-24 0-801-16,0 0-295 0,0 0-361 0</inkml:trace>
  <inkml:trace contextRef="#ctx0" brushRef="#br0" timeOffset="179187.184">28831 5062 1008 0,'0'0'1576'0,"0"0"-792"0,0 0-144 31,0 0-8-31,0 0-15 16,0 0-33-16,0 0-192 0,0 0 0 16,0 0 64-16,-49 68-120 15,25-49-64-15,15 0 56 0,-3-1-8 16,-12-3-16-16,9-2 16 15,6-4 8 1,0-4-39-16,9 0-49 16,0-5 64-16,0 0 0 0,0 0 16 15,0 0 80-15,0 0 0 0,0 0-56 16,0 0-56-16,0 0-112 16,0 0-40-1,0 0-56-15,0 0-32 16,0 0 24-16,0 0-72 15,0 0 0-15,0 0-8 0,0 0 0 16,0 0 8-16,0 0-16 31,0 0 8-31,0 0 8 0,0 3 0 16,0 3 64-16,9-1 32 16,0-1-40-16,18 6 88 15,-3 4-8-15,9-1-16 0,16 10-40 16,-4 5-72-16,3-5-8 15,-6 10 0-15,-8-11-248 0,17 16-512 32,-27-16-1224-32,-3-3-2705 0</inkml:trace>
  <inkml:trace contextRef="#ctx0" brushRef="#br0" timeOffset="185648.641">10842 7689 4144 0,'0'0'472'15,"0"0"209"-15,0 0 351 31,0 0-168-31,0 0 200 16,-24-117-384-16,24 94-239 0,0-9 71 16,0-6-16-16,0 6-72 0,12-4-128 15,-12-2 0-15,12 1-112 16,1-5-128-16,-4 6-48 31,15-2-8-31,-12 5-8 0,24 6 0 16,-18-6 8-16,6 11 0 15,12 3-112-15,1 0 72 0,-1 5 40 16,-3 6 8-16,15 3-8 16,-2-1-8-16,14 6-8 31,-15 0-64-31,10 11 32 0,5 3-16 16,-3 8 48-16,-8 2-112 0,-1 8-80 15,-3-4 32-15,-9 4 72 0,10 1 24 16,-10 9 32-16,-15-6 40 15,0 7-64-15,-6 3-8 16,-3 4 8-16,-12-4 64 16,0 10 8-1,-12-5 8-15,-12-5 56 0,0 2-56 16,-9-7 96-16,6-4 48 0,-4-5-80 16,-5-3 88-16,12-2-8 31,-9 1 8-31,-18-6 40 15,8-3 32-15,7 5-24 0,-21-7-32 16,8-1-40-16,4-7-16 16,0-1-56-16,-3 3 32 0,-10-11 32 15,13 0 120-15,-3 0 32 32,2-11-72-32,-5-6 56 0,9-7 8 15,6-3 33-15,2-6-49 16,-11-9 0-16,18-9-152 0,-6-1-32 15,9 2 0-15,3-1-64 16,8-5 0-16,13 5-8 31,0-5 0-31,0 0-88 0,25 2-80 16,-4 7 88-16,3 5-152 16,12 6-8-16,-3 8 175 0,13 4 1 0,2 10-320 15,9 1-456 1,25 13-816-1,-13 0-1617-15,-9 0-3440 16</inkml:trace>
  <inkml:trace contextRef="#ctx0" brushRef="#br0" timeOffset="208436.844">18219 5432 3304 0,'0'0'2817'15,"0"0"-1697"-15,0 0 160 0,0 0-23 32,0 0-169-32,0 0-216 15,0 0-224-15,0 0-184 0,0 0-32 16,0 0-32-16,0 0-96 16,0 0-175-16,12 0-73 15,12 0 40-15,9 0-96 0,25 0 104 16,2 0-88-16,-3-10-16 15,1 5-192-15,-1-4-169 0,3 5-279 32,-14-5-288-32,11 0-608 15,-24 5-825-15,-6-7-1704 0</inkml:trace>
  <inkml:trace contextRef="#ctx0" brushRef="#br0" timeOffset="208765.711">18146 5553 4809 0,'0'0'1816'15,"0"0"-904"-15,0 0 128 31,0 0-63-31,0 0 135 16,0 0-416-16,0 0-360 0,-9 0-48 16,9 0 48-16,9 0 24 0,19 0-16 15,2 0 72-15,30-10-32 16,0 6-151-16,10-7-169 16,11 3-64-16,-11-2-48 0,-16 6-457 15,3-6-463-15,-17 7-1176 31,-19-7-2081-31</inkml:trace>
  <inkml:trace contextRef="#ctx0" brushRef="#br0" timeOffset="-189303.209">19254 8671 7881 0,'0'0'1945'0,"0"0"-1393"16,0 0 392-16,0 0-128 0,0 0-264 15,0 0-552-15,24 0-240 0,9 0 240 32,1 0 104-32,23 0-32 15,3 0-16-15,13 0-56 16,-16 0 48-16,-3 0-48 0,4 0-104 31,-7 0-144-31,-9 0-16 0,-2 4-368 16,-19 1-456-16,-9 0-457 15,0 0-479-15,-12-2-1033 0</inkml:trace>
  <inkml:trace contextRef="#ctx0" brushRef="#br0" timeOffset="-189032.429">19185 8810 6385 0,'0'0'2200'0,"0"0"-1600"0,0 0 17 0,0 0-41 15,0 0 120-15,0 0-640 16,0 0 88-16,33 9-144 15,3-4 624-15,9 0-40 0,16-2-280 16,8-3-112-16,-3 0-64 16,7 0-112-16,-4 5-16 0,-2-5-656 0,-7 0-736 31,-12 0-1761-31</inkml:trace>
  <inkml:trace contextRef="#ctx0" brushRef="#br0" timeOffset="-187125.471">18599 5567 1880 0,'0'0'1744'0,"0"0"-1256"15,0 0 32 1,0 0 217 0,0 0 247-16,0 0-88 15,0 0-280 1,0 0-144 0,-9 3 72-16,-3 2-31 0,-9 0-129 15,-3 0-72-15,-13-1 8 16,4 6-40-16,-15-10-80 0,-12 4-16 15,17-4 48-15,-5 0 8 16,3 0 80-16,0-4 64 0,8-15-88 16,-11-5-40-16,3-4-80 15,-4-12 152-15,4-2-32 0,12-9 0 16,9-5 1-16,0 0-49 16,24 1-136-16,0 3-112 15,0 6-8-15,9 0-80 0,18 8 88 16,-3 2-48-16,9 9 48 15,16-1-8-15,-7 4 8 0,18 2-8 32,1 3 0-32,8 5-56 15,0 4 48-15,1 6-40 16,11 4-24-16,-23 0 16 0,11 4-41 16,-3 20-55-16,-5 3 32 0,-13 1 56 15,9 10-8-15,-11-2 16 16,-10 7-24-1,0 2-104-15,-24 2 56 16,-12 0 32-16,0 3 48 16,-27 1 56-16,-15-5 0 0,-19 1 80 0,-20-10 48 15,-4-9-24-15,7-11-48 16,-4-11 16 0,13-6-72-16,-3-37-200 15,29-10-792-15,7 2-1833 16</inkml:trace>
  <inkml:trace contextRef="#ctx0" brushRef="#br0" timeOffset="-178427.79">20325 9500 6729 0,'0'0'2280'0,"0"0"-1647"0,0 0-553 16,10-5 248-16,14 2-24 15,9-8 16-15,27 6-120 0,-2 5-192 16,2 0 0-16,6 0 56 16,7 0-16-16,-16 0 24 15,0 0-64 1,-8 5-8-16,-19 1-88 31,9-1-384-31,-18-2-536 0,-6 2-673 16,-15 0-111-16,0 4 47 15,-15-4 361-15,-6-1-184 0</inkml:trace>
  <inkml:trace contextRef="#ctx0" brushRef="#br0" timeOffset="-178199.445">20425 9574 1568 0,'0'0'1848'31,"0"0"-632"-31,0 0-71 16,0 0 167-16,0 0 88 0,0 0-255 15,0 0-425 1,0 0-80-16,0 0-232 16,-90 5-48-16,90-5-48 0,12 0-48 15,24 5 32-15,6-1 96 16,18 1-88-1,13 0-200-15,-4-1-48 0,13 0-56 0,-4-4-328 16,19 0-480-16,-28 0-1144 0,-26 0-2617 16</inkml:trace>
  <inkml:trace contextRef="#ctx0" brushRef="#br0" timeOffset="-167360.819">28816 9593 3224 0,'0'0'2057'0,"0"0"-1561"15,0 0-400-15,0 0 424 0,0 0 88 16,-67 13 32-16,55-3-192 16,-12 0-168-16,0-2 160 0,3 2 64 15,-16-1-47-15,4 0-161 31,9 1 64-31,-12-1-80 16,3-4 8-16,-16-1-80 0,4 0-32 16,6 2-24-16,-3-6-56 0,-16 0 56 15,22 0 32-15,-21 0 24 0,21 0-8 16,-22-6 32 0,10 2-16-1,3-5-48-15,-1 0-56 16,-2 3 8-16,3-2-40 0,-7-2 16 15,19-4-8-15,-12 6 8 16,12-12 32-16,-16 7-32 0,25-1 8 16,-9 0-48 15,6 1-8-31,-3-2 25 31,3-3-73-31,6-1 0 16,-16 0 16-16,16 1-16 0,0 0 8 15,-3-6 0-15,-12 6 0 16,15-1 0-16,8 1 0 16,-11 5 0-16,12-3 0 0,0 7 8 15,0-5 64-15,12 6-32 0,0-6 16 16,-9-1-48-16,9-2-8 16,0-2 0-16,0 0 48 15,0 0-48-15,-12-3 0 0,12-2 0 16,0 7 48-16,0-2-56 15,0 0 8-15,-12 0 0 0,12-3 8 16,0 3-8-16,0-1 40 16,0-2-40-16,0 4 0 0,0-1 8 15,0 0-16-15,0 0 0 16,0 2 0 0,0-2-24-16,0 0 16 15,0 0 0-15,12-3 8 0,-12 3 0 16,12 5 8-16,-3-5-8 15,15 6 8-15,-12-7 0 16,-3 7-8-16,19-6-8 16,-7 5 8-16,3 1 0 15,0 3-48-15,9-4 48 16,3 0 0-16,7 5 0 0,-4 1 0 16,6-8 0-16,3 8 0 15,-2-1 0-15,-13 3 0 16,15 2 8-1,-6 0-16-15,-2 4 8 16,5 0 0-16,3 0 0 0,-5 0-8 16,8 0-8-16,-18 4-32 15,15 10-8-15,-2 4 48 16,-13 1 0-16,15 1 0 0,-12 2 0 31,-3 1-56-31,1 0 0 16,-1 4 56-16,6 2 0 0,-15-1 0 15,9-1 8-15,4 1 0 16,-4 0 0-16,3 0 0 16,-12-5 0-16,9 5 0 0,-8 0 0 15,-1 4 0 1,-6-3-16-16,9 2-40 16,-15-2-24-16,0-1 8 0,-3 4 55 15,-9-10 9 1,12 6-8-1,-12 1-88-15,0 3 32 16,0-4 24-16,0 5 48 0,-12-2-8 0,3 1 8 16,-15 5 0-16,12-3-8 15,-21 2 8-15,9-4 0 0,-1 1 8 32,1 5-8-32,3-11 16 15,-3 1-16-15,0-9 8 16,3 4 0-16,-6-5 8 0,18-4-8 15,-28-1 48 1,28-3 121-16,-15-4 23 0,0-6 8 0,-9 0-8 16,9 0 0-16,-1 0 48 15,-8-6-32-15,9-7-16 0,-3-2-24 32,-6 2 16-32,12-1-16 15,-3-1 32-15,2 7-32 0,-2-2-104 16,-3 6-72-16,6-1 0 15,0 1 0-15,9 4 0 16,0-5 0-16,0 5 8 0,-3-6 0 31,15 6 0-31,0 0 0 16,0 0-8-16,-10 0-120 0,10 0-232 0,0 0-112 16,0 0-200-16,0 0-96 15,0-4-193-15,0 0-319 16,10-1-976-16,5-4-1769 0</inkml:trace>
  <inkml:trace contextRef="#ctx0" brushRef="#br0" timeOffset="-147911.627">6001 12781 3408 0,'0'0'3017'16,"0"0"-2233"-16,0 0-528 0,0 0 40 15,12 5-40-15,0-5 392 0,-2 0-80 31,17 0-263-31,-21 0 239 16,18 0 80-16,12 0-104 16,0 0-112-16,1 0-48 0,5 0 0 15,18 0-176-15,-12 0-32 16,22 0-32-16,-4-10-64 0,7 5-48 31,-4 2 8-31,4 3-16 16,-19-5 0-16,18 0-104 15,-26 5-120-15,-13 0-88 0,-6 0 24 16,-6 0-96-16,-21 0-80 31,0 0-96-31,0 0-40 0,0 0-401 0,0 0-87 16,-33 0-424-16,-3 0-857 16</inkml:trace>
  <inkml:trace contextRef="#ctx0" brushRef="#br0" timeOffset="-147414.288">6062 12989 3712 0,'0'0'808'0,"0"0"-607"16,0 0 87-16,0 0 152 15,0 5 584-15,0-5-72 0,0 0-456 16,0 0-120-16,0 0 0 16,6 0-56-16,9 0 169 0,-6 5 191 15,18-1-24-15,-3-4 0 0,18 0 104 16,7 0-96-16,11 0-168 16,10 0-72-16,-1-4-71 0,0-1-73 15,1-5-168-15,-13 10-64 16,3-3-40-1,-2-2 0 1,-13 0-8-16,3 1 8 0,-14-1-8 0,-10 0-80 16,0 0-168-1,-12 1-105-15,-12 4-79 0,0 0-288 0,-27 0-688 16,-6 0-2697-16</inkml:trace>
  <inkml:trace contextRef="#ctx0" brushRef="#br0" timeOffset="-101128.992">6258 12864 800 0,'0'0'2328'15,"0"0"-1648"-15,0 0-56 16,-130 0 33-16,94-4 95 0,12-1 96 16,-9 0-368-16,23 5-192 0,-14-4-8 15,0 0 112-15,3-2-112 16,9 6-40 0,-15-5-56-1,18 5 16-15,-15-3 64 0,2 3-31 16,-2-5-49-16,9 5 64 0,-3 0-40 15,-6 0 112-15,9 0-16 0,6 0-56 32,-3-5 16-17,0 5-8-15,12 0-48 0,-9 0 24 16,-6-5-24-16,6 5-80 0,9-4-56 16,-13-2-72-16,-2 2 56 0,6 4 24 15,0-4 96-15,9-1 80 16,-12-4 48-16,0-1-24 15,-3 2 16-15,15-3-31 0,-9-2-17 16,-3-5-40-16,0-1 48 31,3-9-64-31,-6 0-184 0,15-8 160 16,0-7-32-16,-9-7-128 16,9-10 64-16,-12-5-64 15,-1-6-8-15,13 3 8 0,-12 8-8 16,12 4 8-16,0 9 56 15,0 20-64-15,0-1 8 0,0 9 8 0,0 5 144 16,0 6-8-16,0-2-56 16,0 5-32-1,0 5-16 1,0 0-48-16,0 0-104 0,0 0 16 16,0 0-48-16,0 0 32 15,0 0-16-15,12 0 40 0,1 0 72 16,8 0-80-16,3 0 88 0,9-5 0 31,-6-3-8-31,3-2-56 16,7 1 0-16,-1-4 56 0,0 2-40 15,0-3 48-15,-3 0 72 16,16 6-64-16,-16-2-8 0,12 1 0 16,-9 4 0-16,13 1 120 31,8 4-112-31,0-4 40 0,1 4-48 15,11 0 16-15,13 0-16 16,-1 0 48-16,13 0-48 0,-16 4 8 16,7 0-8-16,-4 1 56 15,1-5-56-15,-13 0 8 32,13 0 0-32,-4 0-8 0,-6 0 8 15,7 0 8-15,5 0-8 16,-11-5 8-16,5 1-8 0,-17-6 64 15,8 10-72-15,-15-4 8 16,7-6-8-16,-4 6-16 16,-9 0 16-1,-11-1 8-15,8-4 0 16,-24 4 8 0,15 0-8-16,-15 0 0 15,7 5 0-15,-16 0 0 0,0 0-8 16,-3 0 8-16,3 0 8 0,0 0 32 15,-12 0 8-15,9 0-48 16,-9 0 8-16,15 0-8 0,-15 0 40 31,0 0-48-31,0 0 0 16,12 0 0 0,0 0 0-16,-3 0 8 15,0 0 8-15,6 0-8 16,-3 0 0-16,1 0 0 0,-1 0 0 15,9 0 0-15,-9 0 72 16,12 0-72-16,0 0-8 0,-6 0 72 31,9 0 0-31,-2 0 16 32,-1 0-80-32,-15 0 48 15,0 0 40-15,6 0-16 0,-6-4 48 31,18 4-16-31,-15 0 0 16,-3 0 8-16,3 0-40 0,12 0-16 0,-14 0-56 16,-10 0 64-1,15 0 8 1,-15 0-32-16,0 0 0 16,0 0-40-16,0 0 72 0,0 0-72 15,0 0-8-15,0 0-8 0,0 0-120 16,12 4 128-16,-12 11 0 15,0-1 56-15,9 4 40 0,-9 5-88 16,12 1 64-16,-12 3-64 16,0 6 104-16,0 3-56 0,0 2 24 15,0 3 16-15,0 0-16 16,0-2 64-16,0-2-16 0,0-1-40 16,0 5-40-16,0-3-40 15,-12 0 40-15,12 3-32 0,-9-4-16 16,9-9 8-16,-12 0 88 15,-3-1-48-15,15-8-48 16,-10-5 8-16,10 0 57 0,-12-6-57 16,12 2-8-16,0-1 8 15,0 1-8-15,-12 4 8 0,12-5 0 16,0-1 0-16,0 8 0 16,-12-8 8-16,12 6-8 15,0-5 0-15,-9 5-8 0,9-9 8 16,-12 5 0-16,12-7 0 31,0 2 8-31,-12-5 40 0,12 5-48 0,0-5 40 16,-15 5-32-16,15-5 32 15,-9 0-40-15,-6 4 40 16,6 2-32-16,0-2-8 0,-15-4 0 16,-1 0-8-1,-8 4 0 1,9-4 8-16,-12 0-8 15,-9 0 8-15,5 0 0 16,-2 0-8-16,-6 5 8 16,3 0-8-1,-1-5 0-15,-14 4 0 0,0 0 0 0,2-4 8 16,1 0 0-16,-13 0-8 16,-14 6 8-16,18-3-8 0,-4 3 8 15,-11 4 0-15,23-10 0 16,-11 3-8-16,8-3 0 0,16 0 8 15,-15 0-8-15,2 0 16 32,13 0-32-32,0 0 32 0,-3 0-16 15,2 0 0-15,-2 0 0 16,3 0 0-16,9 0 0 16,-13 0 0-16,16 0 0 0,-12 0 8 15,6 0-8-15,-4 0 8 31,7 0-8-31,3 0 16 0,-6 0 32 0,30 0-40 16,-12 0 64-16,8 0-24 16,-2 5-32-1,6-5 40-15,-3 0-8 0,-9 5-24 16,9 0 24-16,0-5-40 16,12 0 0-1,-12 4 8-15,-3-4 40 0,6 5 16 16,0-5 16-16,-15 4-32 15,8-4 24-15,-5 4-64 0,9 2 32 16,-12-2 24-16,15-4-24 0,-3 5 24 47,-12-5-16-47,9 0 40 16,9 0-16-16,-21 5-16 0,17-5-56 15,-14 0 72-15,12 5-16 16,12-5 8-16,-12 0-24 0,3 0-40 15,-15 0 64-15,12 0-64 16,-3 0 0-16,6 0 0 0,0 0-8 16,-6 0 16-16,6 0-16 15,9 0 0-15,0 0-16 16,0 0-280-16,0-5-624 0,0 5-465 16,24 0-1207-16,-6 0-1801 31,9-5-3345-31</inkml:trace>
  <inkml:trace contextRef="#ctx0" brushRef="#br0" timeOffset="-99697.391">11820 12702 5641 0,'0'0'1528'15,"0"0"-384"-15,0 0 545 0,0 0-481 31,0 0-128-31,0 0-264 16,0 0-560-16,0 0-80 0,0 0 361 16,58 0 119-1,-25 0-128-15,15-5-192 0,-6 0-144 0,19-3-104 16,-4 3-88-16,3 0-104 31,1 5-432-31,-16 0-552 16,-3 0-457-1,-14 0-927-15,-19 5-1489 32,-9 5-816-32</inkml:trace>
  <inkml:trace contextRef="#ctx0" brushRef="#br0" timeOffset="-99487.953">11851 12828 6081 0,'0'0'2800'15,"0"0"-1911"-15,0 0 663 0,0 0-376 16,-19 0-176-16,19 0-135 16,0 0-545-16,0 0-216 0,9 0 200 15,16 0-160-15,11 0 120 16,21 0 104-16,1-10-368 0,23-9 0 16,0 10-1032-1,10-5-801 1,-19 6-1015-16,-14-2-3218 15</inkml:trace>
  <inkml:trace contextRef="#ctx0" brushRef="#br0" timeOffset="-98678.775">13031 12007 4488 0,'0'0'4841'16,"0"0"-4080"-16,0 0 911 16,0 0-296-16,0 0-447 15,0 0-17-15,0 0-440 16,0 0-248 0,0 0 96-16,69-106-32 15,-48 73-40-15,15 0-16 0,7 1-80 16,8 0-88-16,-9 4-64 0,-3 5-224 15,-5 5-232-15,2 4-296 16,-27 8-344 0,6 1-161-1,-15 5-463-15,0 0-1057 0,0 0-1504 16</inkml:trace>
  <inkml:trace contextRef="#ctx0" brushRef="#br0" timeOffset="-98346.371">13200 11650 5337 0,'0'0'2528'16,"0"0"-1656"-16,0 0 969 0,0 0-841 15,0 0-456-15,27-18-112 16,-15 13-304-16,9 5 56 0,12-5 64 15,6 0-72-15,-5 5-64 0,2 0-96 16,0 0-8 15,-15 0 80-31,3 0-80 0,0 5-16 0,-11 0-32 16,-4 4-16 0,-9 0-104-1,0 5 64-15,0 4 88 0,-9 11 8 16,-4-1 120-16,-11 4-120 0,0 0-304 15,3 1-952-15,-6-9-1585 16,18-6-4424-16</inkml:trace>
  <inkml:trace contextRef="#ctx0" brushRef="#br0" timeOffset="-95397.418">13529 10859 8145 0,'0'0'1217'0,"0"0"-697"0,0 0-80 16,0 0-440-16,0 0-56 15,0 0 24-15,0 0 32 16,0 0 192 0,0 106 80-16,0-73-128 0,0 2-80 15,0-2-56-15,0 0-8 16,0-6-184-16,-9-8-744 0,-4-5-545 16,1-9-775-16,0-5-2025 15</inkml:trace>
  <inkml:trace contextRef="#ctx0" brushRef="#br0" timeOffset="-95192.806">13378 10891 6905 0,'0'0'1960'16,"0"0"-775"-16,0 0 335 15,0 0-664-15,0 0-272 0,0 0-464 16,12-29-120-16,9 26-232 15,15-2-8-15,0 5-680 0,1 0-1104 16,-4 0-737-16,3 5-1592 0</inkml:trace>
  <inkml:trace contextRef="#ctx0" brushRef="#br0" timeOffset="-95008.374">13402 11178 5849 0,'0'0'856'0,"0"0"-392"0,0 0 144 16,0 0-144-16,0 0 136 15,0 0-120-15,57 0-15 16,-21 0-1-16,-2-5-464 0,26-18-456 16,-15 5-1417-1,1-6-2600 1</inkml:trace>
  <inkml:trace contextRef="#ctx0" brushRef="#br0" timeOffset="-89035.956">13797 10840 1328 0,'0'0'2760'0,"0"-6"-2031"32,0 6 103-32,0 0-40 15,0 0-168-15,0 0 0 0,0 0-312 16,0 0 104-16,0 0 360 16,0 0-7-16,0 0-385 15,0 0-216-15,0 0-168 0,0 6-56 16,0 13 56-16,0 3 104 15,0 1 32-15,0 0-40 0,0 4 8 0,0-2-16 16,0-3 16-16,0-8-56 16,0 4-32-16,0-7-16 15,0-3-80-15,0-8-360 0,0 6-648 16,0-6-329-16,0 0-463 16,-12 0-505-16</inkml:trace>
  <inkml:trace contextRef="#ctx0" brushRef="#br0" timeOffset="-88648.962">13713 10820 5401 0,'0'0'1576'0,"0"0"-824"16,0 0 56-16,0 0-672 16,0 0 96-16,0 0 48 0,0 0-232 15,0 0 8 1,108-32-56-16,-83 27-464 0,-4 5-424 0,0 0-560 16,-6 0-953-16</inkml:trace>
  <inkml:trace contextRef="#ctx0" brushRef="#br0" timeOffset="-88436.384">13737 10946 5097 0,'0'0'1560'15,"0"0"-1176"1,0 0 112-16,0 0-312 15,0 0 752-15,0 0-248 16,0 0-439-16,0 0-249 0,130 0-144 16,-94 0-865-16,-24-8-1327 15,9-3-3361-15</inkml:trace>
  <inkml:trace contextRef="#ctx0" brushRef="#br0" timeOffset="-88042.831">14168 10506 5697 0,'0'0'3168'15,"0"0"-2439"-15,0 0-673 0,0 0-40 16,0 0 424-16,0 129 64 15,0-63-272-15,0 3-136 0,0 5-24 16,0-9 8-16,0-1-32 16,0-12-48-16,0-5-144 0,0-15-448 15,0 0-713-15,0-9-943 16,0-9-1665-16</inkml:trace>
  <inkml:trace contextRef="#ctx0" brushRef="#br0" timeOffset="-86985.666">14458 10709 4296 0,'0'0'1377'0,"0"0"-257"0,0 0-152 15,0 0-400 1,0 0-280-16,0 0-32 16,0 0 160-16,0 0 153 15,0 0-41-15,15 117-232 0,-15-89-208 16,0-5-80-16,0-1-8 16,0-2-432-16,0-1-601 0,0-11-375 31,0 0-688-31,0-2-1145 0</inkml:trace>
  <inkml:trace contextRef="#ctx0" brushRef="#br0" timeOffset="-86713.47">14331 10747 6041 0,'0'0'2792'0,"0"0"-1951"0,0 0 407 15,0 0-968-15,0 0-168 0,61-24 208 16,-28 24-192-16,27 0-128 0,-29 10-56 16,20 9-272-16,-18 3-88 15,-9 6-120-15,-12 4-112 16,-12-4 71-16,0 1 345 0,-12-1 232 16,-36-1 112-16,3-4 0 15,-1 1-32-15,-14-6-80 16,15-9-80-16,5 1-256 15,7-10-480-15,12-5-576 16,9-9-937-16</inkml:trace>
  <inkml:trace contextRef="#ctx0" brushRef="#br0" timeOffset="-86408.802">14832 10478 8569 0,'0'0'1257'0,"0"0"279"0,0 0-560 15,0 0-728-15,0 0-248 16,0 0-280-16,0 0 280 0,0 116 16 15,0-47 160-15,0 6-64 16,-15-1-32 0,15 0-80-16,-9-6 0 15,0-11-344-15,9-16-368 0,-12-3-264 16,12-20-737-16,0-8-855 16,0-10-2745-16</inkml:trace>
  <inkml:trace contextRef="#ctx0" brushRef="#br0" timeOffset="-86028.456">14968 10793 9345 0,'0'0'1041'0,"0"0"-857"15,0 0 248-15,0 0-112 0,0 0-96 16,0 0-72-16,-6 116-152 15,6-106 0-15,0-7-8 0,0-3-248 16,0 0 176-16,0 0 80 31,0-18 0-31,-12-14-16 16,12-10-456-16,0-8 136 0,0-7 216 16,0 2-72-16,12 14 192 15,-6 3 0-15,9 16 8 0,-3 12 48 16,1 5 136-16,-1 5-192 15,-3 10-152 1,15 22 40-16,-15 4 8 16,15 7 104-16,-9 3 0 0,-3-5-16 15,0-8-216-15,-12-6-417 16,0 1-575-16,-12-9-536 0,0-9-385 16</inkml:trace>
  <inkml:trace contextRef="#ctx0" brushRef="#br0" timeOffset="-85867.213">14938 10812 4016 0,'0'0'2337'16,"0"0"-1137"-16,0 0-112 0,0 0-696 31,0 0 233-31,0 0-9 31,0 0-328-31,0 0-288 0,163-24-496 16,-130 10-1705-16,3-4-3128 0</inkml:trace>
  <inkml:trace contextRef="#ctx0" brushRef="#br0" timeOffset="-85140.589">15330 10325 2832 0,'0'0'4649'0,"0"0"-3985"15,0 0 793-15,0 0-449 16,0 0-520-16,0 0-200 16,0-9-272-16,0 9-16 0,16 9 80 31,-16 4 104-31,0-2 24 15,0 2-32-15,0 1-48 0,0-5 24 16,0 1-40-16,0-5-16 0,0-2-88 16,0-3 56-16,0 6-16 15,0-6-32-15,0 0 0 16,0 0-8 0,0 0 56-16,0 8-8 15,12 3-8-15,-12 7 56 16,0 14-32-16,0 5-64 15,0 10 72-15,0 12-64 16,0 1 40-16,0 6-8 16,0-6 0-16,0-5-40 0,0-4-8 15,0-10 24-15,0-2-24 16,0-12-72-16,0-8-416 0,0-6-480 16,0-13-904-16,0 0-1121 15,0-13 280-15</inkml:trace>
  <inkml:trace contextRef="#ctx0" brushRef="#br0" timeOffset="-84576.96">15460 10584 6673 0,'0'0'4129'16,"0"0"-3673"-16,0 0 96 0,0 0-528 15,0 0 128-15,0 0-128 0,0 51 232 16,12-23-104-16,-12 0-48 16,0-5 24-16,0-4-72 15,9-5-8 1,-9-1-40-16,0-3 48 16,0-6-56-16,0 2-160 0,0-6 64 15,0 0 96-15,0 0-8 16,0-15 8-16,15-8-8 0,-15-10-216 15,9 1-16 1,-9 4 240-16,16 6 112 16,-16 8 40-16,0 8-24 15,0 6-128-15,0 0-24 0,0 0-256 16,9 14-144-16,0 9 424 16,6 6 64-16,-15-6 64 0,12 0-64 31,0-9-56-31,-12-9 72 15,12-1-32-15,-12-4 128 0,0-4 32 16,9-20-56-16,-9-9-152 16,12 1-88-16,0-10-16 15,0 10 0-15,0 9-32 0,-3 9-8 32,-9 14 144-32,15 0-16 15,-2 14-112-15,-7 9 72 0,21 15 56 16,-15-2 0-16,9-4 0 15,-21-4-72-15,15-4-424 16,-6-10-1408 0,-9-14-2793-16</inkml:trace>
  <inkml:trace contextRef="#ctx0" brushRef="#br0" timeOffset="-84259.812">15958 10278 7937 0,'0'0'1721'0,"0"0"-489"16,0 0-488-16,0 0-536 15,0 0-160-15,0 0-40 0,0 0 136 16,0 117 160-16,0-56-24 16,0 6-48-16,-9 4-184 0,-3-2-40 31,12-13-8-31,0-15-80 16,0-13-304-16,0-9-256 15,0-19-984-15,0 0-1529 0,12 0-816 0</inkml:trace>
  <inkml:trace contextRef="#ctx0" brushRef="#br0" timeOffset="-83806.135">16148 10409 8785 0,'0'0'2777'16,"0"0"-1841"-16,0 0-16 15,0 0-608-15,0 0-312 16,0 0-128-16,0 0 128 15,0 0 56-15,34 106 0 16,-34-79-48-16,12-2 32 16,-12-12-40-16,12-4-312 0,-12-4-152 15,0-5 112-15,12 0 352 16,-12-10 72 0,9-12 88-16,6-2-160 15,3 6-8-15,-3-6 8 16,-6 10 0-16,6 14 8 15,-3 0-8-15,-3 0-48 0,3 0-8 16,13 9 40-16,-13 6-88 16,-3-1 104 15,6 0 0-31,-3-6-16 16,-3-2 8-16,-9-6 8 15,12 0 16-15,-12 0 240 0,9-10 208 16,6-8-240-16,-3-6-160 15,0 1 8-15,0 6 32 0,-3-3-24 0,4 6-72 16,-1 1-8-16,-3-1 0 16,6 0-8-16,-3-18-440 15,0-1-1160-15,-12-1-3617 0</inkml:trace>
  <inkml:trace contextRef="#ctx0" brushRef="#br0" timeOffset="-67378.009">20896 7212 5217 0,'0'0'2176'0,"0"0"-1288"16,0 0 72-16,0 3-87 0,0 2-177 16,0 5-336-16,0 12-88 15,0 11 56-15,6 8 48 0,9 11 40 16,-3 7-104-16,0 8-64 31,-12-3-64-31,12 1-8 0,-12-4-104 16,0-1-64-16,0-10 64 31,0-4-64-31,0-13-8 16,0-1-168-16,0-18-384 0,0-5-440 15,-12-9-784-15,12-18-321 16,-12-9-3336-16</inkml:trace>
  <inkml:trace contextRef="#ctx0" brushRef="#br0" timeOffset="-67028.219">20896 7152 7681 0,'0'0'2289'0,"0"0"-1729"15,0 0-320-15,0 0-16 0,0 0-120 32,0 0 0-32,0 0-96 15,0 0 56-15,-118 87-56 0,106-79 0 16,-3-3 8-16,15-5-16 16,0 0 0-16,0 0 0 0,15-18-88 15,-3-1-520-15,12-4 184 31,-15 1-8-31,16 7 328 0,-1 6 104 16,0 9 96-16,9 6-48 16,-9 16 184-16,12 6-48 15,-17 4 80-15,8-3-208 0,6-7-56 16,-9-13-1241-16,9-9-3335 0</inkml:trace>
  <inkml:trace contextRef="#ctx0" brushRef="#br0" timeOffset="-65201.278">23700 7266 5873 0,'0'0'1696'0,"0"0"-968"16,0 0 96-16,0 0-167 16,0 0-393-1,0 47-88-15,0-6 416 16,0 24 0-16,0 5 48 16,0 5-272-16,0 4-144 0,0-10 24 15,0 4-88-15,-12-8-64 16,12-8-88-16,-12-16-8 0,12-9-224 31,-15-9-440-31,15-18-544 16,-10-5-1017-16,-2 0-895 0</inkml:trace>
  <inkml:trace contextRef="#ctx0" brushRef="#br0" timeOffset="-64826.197">23639 7291 7041 0,'0'0'2633'0,"0"0"-1961"0,0 0-400 0,0 0 32 16,0 0-200-16,0 0-88 15,-57 50 48-15,33-27 40 16,3 5-96-16,9-9 0 15,12-11 8-15,-15 2 32 16,15-10-48-16,0 0 0 16,0-5-8-16,0-17-312 15,27-7-416-15,-6-8-104 0,3 0 255 16,12 4 225-16,-15 11 200 0,1 3-16 16,5 6 176-16,-6 13 64 15,-9 0 224-15,12 18-104 0,0 15 72 31,-3 8-80-31,-9 0-168 16,13 6-16-16,-13-2-128 0,0-11-984 16,0-16-2801-16</inkml:trace>
  <inkml:trace contextRef="#ctx0" brushRef="#br0" timeOffset="-63157.191">25188 7067 6737 0,'0'0'904'0,"0"0"-776"16,0 0-128-16,0 0 384 15,0 153 192-15,0-79-104 0,12 5-167 16,-12 10 191-1,0-7-40-15,0-3-168 16,0-8-184-16,-12-16 0 16,12-8-104-16,-12-15-232 0,-3-4-312 15,9-16-457 1,-7-12-607 0,1 0-904-16,12-4-2185 0</inkml:trace>
  <inkml:trace contextRef="#ctx0" brushRef="#br0" timeOffset="-62760.239">25188 7146 6265 0,'0'0'1952'16,"0"0"-1416"-16,0 0 305 0,0 0 7 15,0 0-512-15,0 0-216 16,-46 9-120-16,22 10 56 31,0 4-40-31,0-8 88 0,15-2-96 16,-3-8 0-16,12-1 40 15,-12-4 8-15,12 0 24 0,0 0 96 16,0 0 56-16,0-9-24 16,24-14-208-16,-3-5-512 31,0-9 120-31,18 0 160 0,-20 4 232 0,8 15-80 15,-3 0-48-15,-15 8 120 16,3 5-120-16,0 5 128 0,-3 0 112 16,6 24 32-1,-6 3-136 1,6 11 64-16,3 9-72 16,-2-2-232-16,8 2-1201 0,-3-6-1055 15,-6-13-4104-15</inkml:trace>
  <inkml:trace contextRef="#ctx0" brushRef="#br0" timeOffset="-56248.951">9246 12897 7697 0,'0'0'2721'0,"0"0"-2209"16,0 0-408-16,0 0-24 0,0 0 56 15,0 0 72-15,0 0-40 16,154-5-104-16,-100 1-48 0,31-1 88 31,-4 5-96-31,1 0-8 16,-4-5-104-16,7 5-256 16,-19 0-488-16,6 0-377 0,-23 0-23 15,-25-4-208-15,-3 4-256 16,-9-4-89-16,-12 4-1191 0</inkml:trace>
  <inkml:trace contextRef="#ctx0" brushRef="#br0" timeOffset="-55948.636">9342 13063 7153 0,'0'0'1296'16,"0"0"-440"-16,0 0 177 0,0 0-505 15,0 0 40 1,0 0-16 0,0 0-288-16,0 0 144 0,112-22 128 15,-61 12-160-15,7-4-112 0,44-4-96 16,-8 0-160-16,12-1-8 15,44-9-464-15,-56 9-1072 16,-3 6-3273-16</inkml:trace>
  <inkml:trace contextRef="#ctx0" brushRef="#br0" timeOffset="-47993.298">10803 13587 2968 0,'0'0'520'15,"0"0"432"-15,0 0-687 0,-66-134 311 16,54 93-104-16,12 8 16 16,0-5-96-1,0 2-184-15,0 4-16 16,12-7-184-16,12 7 96 16,0-4-104-16,-12 3 144 0,9 1-56 15,3 4-80-15,-11-1 96 0,8 7-88 16,3-1 72-1,-12 5-72-15,24-1 96 16,-6 0-40-16,6 5-72 16,1 0 0-16,-1 6 0 0,-3-2 0 15,3 1 8-15,10-1-8 16,-10 2 0-16,0-2 48 0,-3 0-48 31,16 6 0-31,-31 4 0 16,21 0-8-16,-18 0 8 0,15 0-8 15,0 14 8-15,-17 4 8 16,32 6-8-16,-27-2-8 16,9 6-40-16,3 4-16 0,-5 1 16 31,-4-1-88-31,6 1 88 31,-21 5-48-31,9-3 8 0,-6 4 80 16,-3-3-136-16,-12 1 144 15,0-3 48-15,0 6 16 0,0-2-56 16,-12 3 96-16,-12 1-24 0,0 0 96 16,-9-5 16-16,-3 0-16 15,2-4 40-15,-14-6-64 0,15 0 48 16,-18-7 96 0,8-1-112-16,-5-11-96 0,-12-3-8 15,5-5 48-15,-2 0 65 16,-3-13-17-16,-13-20 8 31,16 0 104-31,-10-8 16 16,10-2-64-16,-3-3-88 0,14 10 96 31,1-6-64-31,9 14-8 16,12 5-48-16,12 4-128 0,12 5-128 15,12-9-1024-15,21 9-1545 16,0 0-2768-16</inkml:trace>
  <inkml:trace contextRef="#ctx0" brushRef="#br0" timeOffset="-44858.023">22803 7915 1560 0,'0'0'2184'0,"0"0"-1600"0,0 0-7 16,0 0 119-16,-39 0-64 15,30 0 64-15,0 0-200 0,9 0-216 16,-24 0 112-16,12 0 104 31,-12 0 0-31,3 0-15 0,-4 0-89 16,-2 5-48-16,-6-5-40 15,9 4-64-15,3-4-40 0,-3 5-24 16,3-5-24-16,-7 0 64 16,19 6 56-16,-15-6 8 31,0 0-88-31,3 0-64 0,-3 0 16 16,9 0-16-16,-3 0-40 15,-7 0-24-15,1 0 0 0,12 0-16 16,0 0-40-16,3 0 48 0,-15 0 16 15,12 0 96 1,-12 0-40 0,0-6-48-16,14 1 0 0,-14-4 16 15,0 4-32-15,3-3 0 16,-3-1-8-16,9-6 88 16,-3 1-7-16,-6 0 31 0,8-3 24 15,-5 2-72 1,9-3 24-16,-9-1-8 15,9 0-8-15,0 1-32 0,-3-1-88 16,6-3 40-16,-3 3-48 16,3 0 8-16,9-3 0 0,-12 2 0 15,12-3 40-15,-15 0 8 32,15 1-56-32,0-2 8 0,0-14-8 15,0 7 0-15,0-12-8 16,15 2 0-16,6-6 8 0,-9 1-72 15,12-5 64-15,0 4-64 16,-3 6 72-16,12 0-8 31,-5 9-64-31,2-1 64 0,9-1-120 16,6 2-8-16,-11 5 72 31,14 3 48-31,-3 6-32 0,3 0-32 16,-11 9 80-16,8-1-8 0,0 2-40 15,3 8 48-15,-5 0-8 16,8 0-56-16,6 0 64 0,-14 3-16 16,8 12 8-16,-9 2-72 15,-3 2 72-15,7 6 0 0,-13-3-48 16,0 1 56-16,6-1-8 16,-18 6 8-1,16 5 0 1,-1-5 8-16,-15 1 0 0,15-1-8 0,-12 4 0 15,-12-1-48-15,10 6-8 16,-1 2-40-16,-6-4 88 0,-3 8 8 16,0 3 0-16,-12-4 0 31,0 5 48-31,0-2-48 16,0-8 0-16,0 10 8 0,0-10 8 31,0 5-16-31,0-5 0 0,-24-1 0 15,9 2 24-15,-19-1 24 16,13-9 24-16,-3 4-64 16,-12-4 136-16,0-6-56 0,15 3-16 31,-16-6 80-31,1-2-32 16,6-2 16-16,-18-2 32 0,2 2-16 15,-5-2-16-15,9-4-48 16,-9 1-80-16,8-1 88 15,7 1-88-15,-9-10 40 0,9 3 48 0,-13-3-16 16,16 0 136-16,-12 0-48 16,6 0-16-16,5 0-40 15,1-3 96-15,0-2 40 0,-3-9-32 16,12 4 32 0,-10-9-24-1,-2 6-16-15,15-10-16 0,-15-1-96 0,3 2 64 16,9 2 8-16,-13 2-16 15,25-4-55-15,-9 7-25 16,9-3 48-16,0-1-16 0,-12 0-8 31,12-4 8-31,3 0-8 16,-3 1-32-16,12-2-56 0,0 1 0 16,0-5-8-16,0 1 0 15,0-2-16-15,0 1-72 0,21-4 88 31,0-1 40-31,6 0-40 16,6 2-112-16,0-1 0 0,7 8-104 16,5 1 88-16,-12 5-9 15,15 4 41-15,-14 4 8 16,2 6-24-16,-12 4-88 0,-15 0-176 16,3 0-416-16,0 4-312 31,-12 11-304-31,0 16-401 0,-12-7-2728 0,-9-5-3160 15</inkml:trace>
  <inkml:trace contextRef="#ctx0" brushRef="#br0" timeOffset="-41396.69">9572 14408 5705 0,'0'0'1432'0,"0"0"-1120"0,0 0 328 15,0 0-40-15,0 0-40 16,0 0-15-16,33-33-353 0,-18 28-120 15,9 1-64-15,9-1 120 16,4 0-40 0,-1 5-88-16,-6 0 0 15,21 0-176-15,-17-5-192 0,2 5-217 16,-15 0-199-16,3 0-384 16,-24 0-624-16,0 5-249 0,0-5-463 15</inkml:trace>
  <inkml:trace contextRef="#ctx0" brushRef="#br0" timeOffset="-41110.442">9620 14472 4560 0,'0'0'985'0,"0"0"119"15,0 0 208-15,0 0-184 32,0 0-103-32,0 0-529 0,0 0-368 15,0 0 128-15,24 0 64 16,-3-4-128-16,4 4-104 0,8-9-88 16,15 5-8-16,0-2-584 15,7 1-896-15,-7 1-1185 16,-12-1-2072-1</inkml:trace>
  <inkml:trace contextRef="#ctx0" brushRef="#br0" timeOffset="-37327.683">10948 14444 3672 0,'0'0'808'0,"0"0"-632"32,0 0 89-32,0 0 23 15,0 0 296-15,45 0-152 0,-24 0-192 16,16 0 152-16,-16 5 128 16,18-5-208-16,-6 6-56 0,13-6 48 15,-13 4 8-15,18-1 0 31,-18 3-184-31,16-6 0 0,-4 4-16 16,0 1-16-16,15-5 17 16,-17 4-17-16,17 2-96 15,0-6 56-15,-14 3-8 0,-1 2 96 16,3-5-32-16,-5 5 8 31,-16 0-32-31,6-5-8 0,0 4 0 16,6-4 88-16,-5 0-32 15,-10 0 40 1,21 5-24-16,-12-5-64 16,6 0-24-16,7 0-48 0,-10 5 0 15,-6-5-8-15,9 3 0 16,-6 2 0-16,4-5 0 16,-4 6 0-16,-9-2-8 15,12-4 8-15,-3 4 0 16,-8 2-8-16,8-6 72 15,-9 0-64-15,12 0 88 0,-15 0-40 16,16 0 24-16,-13 0-16 16,9 0-56-16,-9 0 48 0,12 0-48 15,-15 0-8-15,16 0 8 16,-13 0 40-16,9 0-32 16,3 0-16-16,-3 0 0 0,16 0 0 46,-16 0 0-46,3 3 0 0,-15-3 64 16,15 0-56-16,-11 0 72 16,-7 0 40-16,21 0-72 15,-18 0 104-15,12 0-88 0,-9 0 56 16,16 0-32-16,-19 0-40 16,3 0 32-16,0 0-16 0,-3 0 24 15,-9-3 128-15,-3 3-8 16,-9 0-56-16,0 0-64 15,0 0-80 1,0 0-8-16,0-6-368 16,-9 6-1168-16,-3 0-2561 0</inkml:trace>
  <inkml:trace contextRef="#ctx0" brushRef="#br0" timeOffset="-28657.136">14624 14398 7313 0,'0'0'1352'0,"0"0"-752"0,0 0 537 31,0 0-153-31,0 0-184 16,0 0-400-16,0-18-248 0,0 18-152 16,0 0 152-16,0 0-32 15,0 0-120-15,0 0 8 0,12-5 144 16,9 5-48-16,4-5-48 31,20 1-48-31,-12-1 8 0,15 0 32 16,13 5-48-16,-28 0-128 0,15 0-48 15,-15 0-144-15,4 0-104 16,-13 0-240-16,-6 0-216 0,-3 0-512 16,-6 0-121-1,-9 0-151 1,0 0-241-16,-9 0-535 16</inkml:trace>
  <inkml:trace contextRef="#ctx0" brushRef="#br0" timeOffset="-28381.134">14588 14462 4448 0,'0'0'873'16,"0"0"-153"-16,0 0 616 31,0 0-72-31,0 0-103 31,0 0-353-31,0 0-520 0,-12 0 176 16,12 0 96-16,12 0-224 15,9 0-24-15,15 0 200 0,1 0-216 16,8-7-96-16,15 1-200 16,-15-3-168-16,1-1-680 15,2 1-848-15,-24-1-2193 0</inkml:trace>
  <inkml:trace contextRef="#ctx0" brushRef="#br0" timeOffset="87038.339">22628 12610 6545 0,'0'0'1640'16,"0"0"-1256"-16,0 0 16 0,0 0 241 15,0 0-153-15,0 0-96 0,12-10-232 16,13 10-16-16,-4 0 280 16,15 0 64-16,-3 0-168 31,15 0-48-31,10 0-16 0,-4 0-128 16,19 5-128-16,-1-5-104 15,-15 5-256-15,1-5-264 0,-22 3-320 31,-6-3-377-31,-3 5-367 16,-15 0-552-16,-12 1-857 0</inkml:trace>
  <inkml:trace contextRef="#ctx0" brushRef="#br0" timeOffset="87268.409">22535 12768 5905 0,'0'0'1480'0,"0"0"-552"0,0 0 473 16,0 0-193-16,0 0-320 15,0 0-440-15,0 0-208 0,69 0 72 32,-8 0-16-32,5 0-264 15,28 0-32-15,-4 0-432 0,43 0-624 16,-18-10-1064-16,-22 1-1873 15</inkml:trace>
  <inkml:trace contextRef="#ctx0" brushRef="#br0" timeOffset="91199.325">22025 13447 7161 0,'0'0'2329'16,"0"0"-1793"-16,0 0-376 16,0 0 360-16,33 0 144 15,3 0-96-15,31 0-288 0,5 0-88 32,40 0 136-32,33 0 48 15,30 0-176-15,-15 11-120 0,-19 3-24 16,-38-6-56-16,-31 3-160 15,-29-8-192-15,14 2-208 16,3 4-264-16,1-4-312 0,-37 0-233 31,-18-5-247-31,-6 0-752 0,-6 0-313 16</inkml:trace>
  <inkml:trace contextRef="#ctx0" brushRef="#br0" timeOffset="91471.408">22176 13583 4608 0,'0'0'1273'0,"0"0"-865"16,0 0 440-16,0 0 464 0,0 0-55 16,0 0-337-1,0 0-424-15,0 0-40 16,-73 0-96-16,106 0-32 15,25 0 184-15,38 0-200 0,43 0-160 16,45 0-104-16,18 0-40 16,-17 0-8-16,-35 4 0 15,-44 1-216 1,0 0-1072-16,-37-1-1401 16,-15-4-1495-16</inkml:trace>
  <inkml:trace contextRef="#ctx0" brushRef="#br0" timeOffset="132658.909">24095 14408 4280 0,'0'0'2265'0,"0"0"-1585"47,0 0-56-47,0 0 648 16,0 0-271-16,0 0-369 0,0 0-296 15,0-6-32-15,12 6 0 16,-6 0-48-16,21 0-24 16,-14-4-96-1,8 4 120-15,3-4 16 16,9-2-56-16,-6-2-88 16,18 3 64-16,-8 0-104 0,5-4-24 0,-3 4-16 15,6 0-40 1,1 2 0-16,2 3 16 0,-3-6-16 15,-9 6 0-15,7 0 0 0,8 0 0 0,-6 0 0 16,13 0 8-16,-10 0-8 16,-3 0-8-16,3 0 0 0,10 0 8 15,-13 6 0 1,3-3 0-16,-2 2 0 0,-1 5 0 16,-12-1 48-16,6-4-48 0,7 3 0 31,-13 2 8-31,3-6-8 0,0 5 88 15,-3-4-40-15,13 6-48 16,-10-8 8-16,0 2-8 31,0 4 0-31,-2 2 73 16,-1-7-81-16,-9 5 104 0,12 0-24 16,-12-5-72-16,-3 5 64 0,4-4 32 31,-4 5-8-31,6-1-24 15,-6-1 16-15,3 3 8 16,-3-3-48-16,3 1-48 0,1 7 0 16,-1-3 16-16,-12-4 40 15,-6 4 40-15,9 2-88 0,-6 3 40 16,6-4 32-16,-3 5-80 0,-12 0 0 16,9 3 16-16,-9 2 40 15,0-1-56-15,0 4 72 0,0 2-72 16,0-1 64-1,0-1-64 1,0 0 16-16,0 1 32 0,-9-4-48 0,-3-1 8 31,-3 6 88-15,-9 3 8-16,18-4-8 0,-21-1 16 16,-7 5 0-16,10-4-8 0,-9 5 0 15,0-6 24-15,-3-3 0 16,-13-2-24-1,16 1 24-15,-12-4-64 16,6 0-8-16,-16 0 40 16,-5 0-88-16,3-2 64 0,-16-2-64 15,16-6 40-15,-4 0 56 16,4-5-24-16,3 2-64 0,9-3 72 16,-7-3-40-16,-2 0 24 15,6 0 48-15,-1 0-48 31,-5-13-16-31,-6-2 24 0,14 2 16 16,-11-2 0-16,6 2-16 16,-4-6-16-16,10 1-24 0,-6 1-40 15,9 1 0-15,5-1 56 16,-8 3-48-16,-3-5 0 16,12 6-8-16,-10-6 16 0,13 5 32 0,-3 0-48 15,0-5 8 1,2 0 8-16,7 1-8 15,9 4 56-15,-6-5-16 0,0 2-40 16,0-2-8-16,3-5 16 16,-4 7-16-1,10 1-48-15,-3-1 48 0,18 3-40 16,-24 0 40 0,9-4 0-16,15-1 0 15,-9 0-48-15,-3 0 48 0,12 0-24 16,-15 1-40-16,15 0 56 15,-6 4 8-15,6-5-8 0,0 1-40 16,0-1 40-16,0 1-64 31,0-5-32-31,0 4 8 16,0-4 24-16,6 4-32 0,9-4 56 16,-3 0 32-16,-3 4-32 31,15 0 40-31,-9 2-40 0,3-7-16 31,10 5-32-31,-4-3 8 16,-3 3 24-16,15 0 16 0,-12 5 0 15,-6-4 40-15,9 8 0 16,-2 2 0-16,-1 3-8 0,-3-4 16 16,15 4-72-16,-12 0 72 0,9 5-8 15,-11 0 0 1,14 0-56-1,0 0 16-15,-12 0 48 16,-6 0 0-16,21 0-48 16,-5 5 48-16,-13 4 8 15,18-4-8 1,-21 4 0-16,9 1 0 0,-3-6 0 0,1 9 0 16,-7-3-8-16,6-1 8 15,-9 1 0-15,-3-6 8 16,-3 7 0-16,3-11-8 0,-12 4-400 15,0-1-792-15,0-3-529 0,0 0-2295 16,0 0-3738-16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20T09:58:38.20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9143 12563 3872 0,'0'0'1729'0,"0"0"-1249"0,0 0-64 16,0 0 0-16,0 0 56 16,0 0-32-16,9 0-272 0,-9 0-152 31,0 0 200-31,0 0 248 0,0 0-32 16,15 0-95-16,-3 0-17 15,1 0 72-15,-4 0-40 16,0 0-72-16,18 4 56 0,-3 1-40 15,9 1-16-15,3-2-112 32,10 0-64-32,-1 6-96 0,-12-10 64 15,18 4-64-15,-5 1-8 16,-10 0 48-16,-3-2-40 16,12-3-8-16,-20 0-200 0,-1 5-136 15,-15-5-144-15,6 5-344 16,-15-5-289-1,0 6-263-15,0-3-368 16,-24 7 223-16,0-1-327 0</inkml:trace>
  <inkml:trace contextRef="#ctx0" brushRef="#br0" timeOffset="544.699">9110 12660 2696 0,'0'0'832'0,"0"0"-104"16,0 0-87-16,0 0-249 46,0 0 40-46,0 0-216 0,0 0-72 16,0 0 248-16,-15 0 64 0,15 0-56 16,0 0 0 15,0 0-8-15,0 0-40-16,0 0 16 0,15 0 96 15,6 0 65-15,0 0 111 16,19 5-72-16,-7 0-128 0,3-1-80 0,6 1-128 15,6 0-104-15,1 0-120 16,-4-2 48-16,-9 2-56 16,-6 0-8-16,10-5-104 0,-19 0-448 15,3 0-856-15,-15 0-1065 16,6-5-2104-16</inkml:trace>
  <inkml:trace contextRef="#ctx0" brushRef="#br0" timeOffset="47612.249">13121 12613 6145 0,'0'0'1248'0,"0"0"-776"16,0 0 264-1,0 0-56-15,0 0 65 0,0 0-145 16,0 0-216-16,12 16 168 16,-3-13 112-16,18 2-232 15,-2 4-176-15,8-4-24 0,-9 1-104 16,9 2 0 0,0 1-24-16,16 1-16 15,-4-2 16-15,3-3 0 0,0 5 8 31,7-10 17-31,2 4-17 32,4 2-32-32,-4-6-72 15,3 4 8-15,-2 0 40 0,-10-4-48 16,9 5 0-16,-12 0-8 0,16-5 16 16,-16 0 0-16,12 0-8 15,-8 0 8-15,8 0 56 16,-9 0 64-16,10 0 32 0,-13 0-16 15,15-10 8-15,-29 10-16 16,20-8-16-16,-9 2-32 16,-6 2 8-16,13-6 24 0,-4 5-48 15,-9-3 48-15,-3 3 16 16,-9 0-16-16,13 1-40 0,-28-1-16 16,3 0-72-16,0 2 0 15,-12 3-312-15,0 0-384 16,0-15-448-1,-12 5-713-15,-9-4-5440 0</inkml:trace>
  <inkml:trace contextRef="#ctx0" brushRef="#br0" timeOffset="52286.153">14066 11873 5945 0,'0'0'1112'16,"0"0"-384"-16,0 0 424 15,0-75-71-15,0 43-97 16,0-6-376-16,0 2-424 0,-12-11 0 15,-3 0 96-15,6-3-176 0,-3 5-96 16,-10 3 48-16,7 5-56 31,-6 4 8-31,21 9 64 16,-12 7 24-16,0 7 8 0,12 0 24 16,-15 10-24-16,15-5-56 0,0 5-48 31,0 0 0-31,0 0-8 15,0 0-48-15,0 0 56 16,0 0 0-16,0 0-64 0,0 0 64 16,0 0-16-16,0 0-40 15,0 0 48-15,0 0-40 0,0 0 0 16,-6 10 24-16,6-1 16 16,-12 10 8-16,12 0 0 31,-15-1 0-31,6-4 0 0,-3 0 0 0,12 0 8 15,-12-5-8 1,12-4 16-16,-9 0-8 0,9-5 40 0,0 0 32 16,0 0 16-16,0 0 48 15,0-15-32 1,9-7-112 0,3-6-280-16,0 4 120 15,12 2 32-15,-12 2 48 16,-6 12-16-16,21 3 16 15,-15 5 0-15,9 0-176 0,3 5 8 16,-11 8-120-16,8 5-552 31,-6-4-1225-31,-3-9-3000 16</inkml:trace>
  <inkml:trace contextRef="#ctx0" brushRef="#br0" timeOffset="53399.495">12889 10723 5817 0,'0'0'1568'16,"0"0"-1392"-16,0 0-176 15,0 0-8-15,0 0 8 0,0 0-24 16,0 125 24-16,0-96-152 16,9 3-112-16,-9-3-696 15,0-13-1217-15</inkml:trace>
  <inkml:trace contextRef="#ctx0" brushRef="#br0" timeOffset="53628.601">12723 10728 6481 0,'0'0'1752'0,"0"0"-1192"16,0 0-40-16,0 0-351 15,0 0-73-15,0 0-96 0,0 0-729 16,157-37-463-1,-139 33-288 1,21 4-1281-16</inkml:trace>
  <inkml:trace contextRef="#ctx0" brushRef="#br0" timeOffset="53800.523">12717 10932 4184 0,'0'0'729'16,"0"0"-233"-16,0 0 72 0,0 0-80 15,0 0 136-15,0 0-208 16,0 0 24-16,21 56 104 16,3-51-128-16,12-5-416 0,22 0-64 31,-16-10-1168-31,18-8-1184 0</inkml:trace>
  <inkml:trace contextRef="#ctx0" brushRef="#br0" timeOffset="54319.019">13109 10668 4721 0,'0'0'1104'0,"0"0"-896"16,0 0-80-16,0 0 280 31,0 0 280-31,12 106-72 31,0-78-336-31,-3 4-136 0,-9-7-24 16,0-3-64-16,0-9-56 16,15-3-344-16,-15-5-728 0,0-5-1104 15</inkml:trace>
  <inkml:trace contextRef="#ctx0" brushRef="#br0" timeOffset="54498.898">13076 10641 5433 0,'0'0'2120'16,"0"0"-1664"0,0 0 72-1,0 0-216-15,0 0-88 16,0 0-224-16,0 0-520 0,163-14-664 15,-127 14-360-15,-3 0-2585 16</inkml:trace>
  <inkml:trace contextRef="#ctx0" brushRef="#br0" timeOffset="54652.006">13157 10816 336 0,'0'0'5529'31,"0"0"-4825"-31,0 0-120 15,0 0-72-15,0 0 56 16,0 0-16-16,0 0-200 0,58 0-352 16,-22-14-248-16,-3 5-816 15,-9-10-1440-15</inkml:trace>
  <inkml:trace contextRef="#ctx0" brushRef="#br0" timeOffset="54962.394">13402 10343 7297 0,'0'0'1080'0,"0"0"-920"16,0 0 0-16,0 0 488 0,0 0 257 31,9 158-361-31,6-89-184 16,-15 2-8-16,0 2-8 15,0 1-216 1,0-8-40-16,0-11-88 16,0-10-496-16,0-11-720 0,-15-11-953 15,15-14-1920-15</inkml:trace>
  <inkml:trace contextRef="#ctx0" brushRef="#br0" timeOffset="55319.673">13658 10515 6465 0,'0'0'2704'0,"0"0"-2111"31,0 0-537-31,0 0-8 16,0 0 0-16,0 0 200 16,34 106-72-16,-34-64-104 0,12 4-24 15,-12-8-48-15,9-5-376 0,-9-6-857 16,0-8-975-16,0-11-2625 0</inkml:trace>
  <inkml:trace contextRef="#ctx0" brushRef="#br0" timeOffset="55594.649">13589 10542 6129 0,'0'0'4153'0,"0"0"-3793"0,0 0 176 15,0 0-392-15,0 0-16 16,0 0 72-16,115-13-200 0,-67 13-48 0,-15 19 0 15,3 8-192 1,-11 5-168 0,-16 2-40-16,-9 2 216 15,0-4 232-15,0 1 0 0,-34-1 168 16,-2-8 0-16,-12-6-168 16,15 0-200-1,-13-18-432-15,7 0-721 16,21-4-943-16</inkml:trace>
  <inkml:trace contextRef="#ctx0" brushRef="#br0" timeOffset="55829.362">14030 10352 6969 0,'0'0'2905'0,"0"0"-2225"15,0 0-584-15,0 0 32 16,0 0 520-16,0 126 248 0,9-66-328 16,-9 9-256-16,15 1-160 31,-15 0-64-31,12-5-88 0,-12-15-24 16,0-3-504-16,0-10-520 15,0-14-1000-15,0-13-1905 0</inkml:trace>
  <inkml:trace contextRef="#ctx0" brushRef="#br0" timeOffset="56210.48">14217 10654 9738 0,'0'0'1416'16,"0"0"-1080"-1,0 0-232-15,0 0-96 16,0 0 256-16,0 0-72 0,0 65-88 16,0-56-32-16,0 1 8 15,0-10-8-15,0 0 88 16,0-5-48 0,0-19-112-16,-12-12-488 15,12-7-120-15,0-7 144 0,0 8 48 16,0 10 280-16,0 14 88 15,0 8 48-15,0 5 16 16,12 5-16-16,0 5-160 0,6 13 72 16,9 6 72-16,-3 8 8 15,0 5 8-15,-15-5-8 0,0-4 0 16,7 4 8-16,-4-12-64 16,-12 2-793-16,0-12-1071 15,0-5-905-15</inkml:trace>
  <inkml:trace contextRef="#ctx0" brushRef="#br0" timeOffset="56343.201">14217 10659 3168 0,'0'0'5209'0,"0"0"-4481"16,0 0 265-16,0 0-249 16,0 0-432-16,0 0-216 0,45-29-96 0,-9 16-96 15,-3 3-368-15,16-3-1137 16,-16-1-1239-16</inkml:trace>
  <inkml:trace contextRef="#ctx0" brushRef="#br0" timeOffset="56662.733">14543 10329 6993 0,'0'0'3009'0,"0"0"-2217"16,0 0-440-16,0 0-352 0,0 0 0 15,0 0 80-15,0 0 168 16,0 0-144-16,9 112 48 16,6-62 8-16,-15 1 144 0,0 6-152 15,0-2-40 1,0-4-16-1,0-4-16 1,0-11-80-16,0-4 0 0,0-8 0 16,9-9-488-16,-9-12-584 15,0-3-1449-15,0 0-1960 16</inkml:trace>
  <inkml:trace contextRef="#ctx0" brushRef="#br0" timeOffset="57247.908">14775 10376 5297 0,'0'0'4537'0,"0"0"-4297"16,0 0-240-16,0 0 0 16,0 0 272-16,0 102 240 0,0-60-232 15,0-5-192-15,0 5-24 16,0 0 200-16,12-15-64 15,-12 1-120-15,0-15-32 0,0 1 8 0,0-14-48 16,0 0 72-16,0 0 16 16,0 0-8-16,12-9-88 15,-12-9-32 1,9-5-248-16,-9-1 120 16,9 5 160-16,-9 6 0 15,0 9 0-15,0 4 16 0,0 0-16 0,0 0 0 16,15 0-48-16,-15 0-8 15,0 0 56 1,0 0 80-16,0 0 104 16,0 0 80-16,0 0 32 15,0 0-8-15,0 0-80 16,0 0-88-16,0 0-112 0,0 0 0 16,0 0-8-16,0 0 0 0,0 0 0 31,0 0-152-31,0 0-200 15,0-14-368-15,0 9-976 16,0-9-3321-16</inkml:trace>
  <inkml:trace contextRef="#ctx0" brushRef="#br0" timeOffset="57667.074">14787 10428 3512 0,'0'0'4793'15,"0"0"-4249"-15,0 0-128 16,0 0-199-16,0 0-129 16,0 0 128-16,0 0-112 0,0 0-56 15,91 18-40-15,-79-4 56 0,0 4 136 16,12-5 8-1,-12 2 0-15,-12-1-24 16,12 0-88-16,-12-10-40 16,12 0-8-16,-12-4 16 15,0 0 64-15,6 0 296 0,-6-13 248 32,15-10-344-32,-3-1-328 0,13-2-56 15,-16 6 56-15,-9 6 0 16,15 14-8-16,-15 0-112 15,9 0-88-15,0 19-8 0,6 8 168 16,9 6 48-16,-12 4 0 31,0 0 0-31,9-10-1048 0,-9-12-1209 16,10-11-3712-16</inkml:trace>
  <inkml:trace contextRef="#ctx0" brushRef="#br0" timeOffset="58029.847">15330 10154 7561 0,'0'0'3129'0,"0"0"-2449"0,0 0-680 16,0 0 296-16,0 106 432 15,-9-50 0-15,9 9-224 16,-12 4-320-16,12 1-16 0,-12-6-55 15,3 1-113-15,-3-9-329 16,0-9-399-16,0-16-512 0,-3-7-1192 31,15-15-2217-31</inkml:trace>
  <inkml:trace contextRef="#ctx0" brushRef="#br0" timeOffset="58687.02">15439 10450 5841 0,'0'0'2576'16,"0"0"-2136"-16,0 0-360 0,0 0 361 16,0 112-33-16,0-75 192 15,0 5-304-15,0-15-136 16,0 1-88-1,0-15 56-15,6-3-72 0,-6-6 16 16,0-4 120 0,0 0 184-16,15-18 136 0,-3-6-352 0,-3-3-152 15,6 3-8-15,-6 7 0 16,7 3 240 0,-7 14-240-1,0 0-16-15,6 0-112 0,9 18 120 0,-3 0 0 31,15 10-8-31,-15-10 8 16,13 2-8-16,-19-12 16 0,9-8 0 16,-12 0 88-16,-3-22 104 15,6-16-192-15,-6-9-24 16,3-7-208-16,-12-12-408 0,12 15-432 16,-12 9-2217-16</inkml:trace>
  <inkml:trace contextRef="#ctx0" brushRef="#br0" timeOffset="62725.915">15611 12629 3504 0,'0'0'2609'0,"0"0"-1857"0,0 0-288 15,0 0 296 1,0 0-480-16,0 0-192 16,60 0 40-16,-41-11-112 15,8 11 176 1,6-5 192-16,-9 5-248 16,9 0-63-16,7-3-1 15,-22 3-72-15,18 0 0 0,-12 0-321 0,0 0-535 16,-15 0-1064-16,-9 0-2201 15</inkml:trace>
  <inkml:trace contextRef="#ctx0" brushRef="#br0" timeOffset="63002.083">15590 12707 4232 0,'0'0'2033'16,"0"0"-1305"-16,0 0 320 15,0 0-112-15,0 0-287 0,9 0-217 16,3 0-152-16,12 0 80 16,-3 0 160-16,13 0-256 31,5 0-160-31,6-5-88 0,-12-5-16 15,16 7-440-15,-4-2-1016 0,3-5-841 16,-24 1-2736-16</inkml:trace>
  <inkml:trace contextRef="#ctx0" brushRef="#br0" timeOffset="86392.452">10954 13480 5473 0,'24'-8'288'16,"3"-6"-288"-16,19 3-88 0,2 4 88 15,9 7 0-15,1 0 0 16,8 7 0-16,10 18-16 15,-7 11 16-15,-12 7 0 0,10 7 8 16,-16 1 0-16,6 9 16 16,-23 0 32-16,2 1 24 0,-3-1-64 15,-21 0-8-15,0-9-8 16,-12 1 16-16,0-6 96 31,-24-10 72-31,-21 6 176 0,-1-8 160 0,-14-3-80 16,-24-7 32-16,5-6-24 15,-11-4 16-15,-16-9-56 0,-15-5-87 16,22-10 167-16,5-17 128 16,0-11-56-1,13-13-120 1,24-5-184-16,-4-26-72 0,37-30 40 16,15 6-224-16,9 3-168 0,33 20-112 15,37 28-112-15,20-6-456 0,19 11 176 16,9 25 24-16,-4 25 383 31,-20 15 65-31,8 64-288 16,-29 0-848-16,-28 0-1048 0</inkml:trace>
  <inkml:trace contextRef="#ctx0" brushRef="#br0" timeOffset="89035.711">6454 15029 4504 0,'0'0'929'0,"0"0"-409"0,0 0 168 31,0 0-152-15,0 0-88-16,0 0-344 0,0 0 48 0,72 0-144 15,-53 0 40-15,20-5-48 16,-3 0-8-16,6 5-96 16,-2 0-368-16,5 0-432 0,0 0-96 15,-24 5-145-15,6 0-879 0</inkml:trace>
  <inkml:trace contextRef="#ctx0" brushRef="#br0" timeOffset="89312.361">6478 15144 4945 0,'0'0'2096'0,"0"0"-1616"0,0 0-368 16,0 0 24-16,0 0 136 15,0 0 480 1,0 0-224-16,0 0-295 16,36 0 55-16,-5 0-64 15,8-5-224-15,15 0-104 0,10-8-857 16,-10 8-975-16,-6-4-2545 16</inkml:trace>
  <inkml:trace contextRef="#ctx0" brushRef="#br0" timeOffset="90881.351">7713 14987 4504 0,'0'0'2753'0,"0"0"-1977"0,0 0-384 31,12 0-72-31,9 0-16 16,3 0 241-16,24 0-257 0,-15 0-184 15,25 0-32-15,2 5 160 0,-2 0-56 16,11 3-8-16,12-3 64 16,-2-1-8-16,5-4-48 0,-2 0-64 15,-1 0-32-15,-2 0-64 16,-19-4 40-16,10-1 0 0,-10-3-48 16,-15 3 0-16,4 5 0 0,-31-5 0 15,9-1 0 1,-3 6 0-16,-15-3-8 0,-9 3-64 0,0 0-368 15,0 0-632-15,0 0-769 16,0 0-607-16,-21 0-1625 0</inkml:trace>
  <inkml:trace contextRef="#ctx0" brushRef="#br0" timeOffset="91351.069">7746 15139 4064 0,'0'0'2073'0,"0"0"-1233"0,0 0-32 15,0 0-368-15,0 0 248 0,0 0 153 16,142-18-385 0,-85 13-112-16,9-4 248 15,19 5-152 1,8-6 24 15,1 1-80-31,12 4 16 16,-16-3-112-16,-8-3-192 0,-13 8-88 15,4-2-8-15,-28 0 0 16,-3 5-104-16,9-4-64 16,-17-1-96-16,-10 5 16 0,0-6-32 15,-12 6-248-15,-12-8-344 16,0-6-681-16,0 4-3424 0</inkml:trace>
  <inkml:trace contextRef="#ctx0" brushRef="#br0" timeOffset="100002.744">2696 13643 7633 0,'0'0'1985'16,"0"0"-1193"-16,0 0-504 15,0 0-184-15,0 0 120 0,0-5 328 31,0 5-288-31,0 5-264 32,0 23-80-32,0 13 80 15,0 14 48-15,-9 11 24 0,9 4-56 16,0-6 0-16,0-13 32 0,0-10-32 16,0-12-16-16,0-11 48 0,0-8-32 15,0-10-8 1,0 0 184-1,0 0 40-15,0-10 72 16,-12-18-224-16,0-22-80 0,-3-15-280 16,-6-9 152-16,0-5 64 15,-3 14 64-15,12 9 56 16,-3 14-48-16,15 20 0 16,-9 8 32-1,9 9-40-15,0 5-152 16,9 0-272-16,18 19-168 0,6 8 384 0,15 14 128 31,10 2 80-31,-1 4-8 16,-9-3 0-16,10-6 0 0,-25-10 0 15,0-10 0-15,-18-7 8 16,-3-11 0-16,-12 0 0 0,0-5 456 16,0-23 104-16,0-15-384 15,0-7-176-15,0-10-192 16,-12-5 24-16,-3 9-48 0,6 5-240 15,9 9 200-15,-9 14-184 16,9 9-809-16,0 6-1239 0,9 9-2881 0</inkml:trace>
  <inkml:trace contextRef="#ctx0" brushRef="#br0" timeOffset="100251.331">3197 13633 7217 0,'0'0'2016'0,"0"0"-999"0,0 0-225 16,0 0-576-16,0 0 32 16,0 0-248-16,94-65-72 0,-49 48-408 0,-11 2-128 15,14 1-969-15,0 0-519 47,-15 10-1169-47</inkml:trace>
  <inkml:trace contextRef="#ctx0" brushRef="#br0" timeOffset="100429.162">3360 13745 3648 0,'0'0'1649'0,"0"0"-817"0,0 0 232 16,0 0-136-16,0 0 64 15,0 0-319-15,0 0-665 0,0 0 136 16,67-24 8-16,-28 2-152 16,15-12-296-16,-2 2-1329 31,-7 10-1375-31</inkml:trace>
  <inkml:trace contextRef="#ctx0" brushRef="#br0" timeOffset="100851.471">3674 13138 8433 0,'0'0'2481'15,"0"0"-1809"-15,0 0-400 0,0 0-272 32,0 0-104-32,0 0-40 0,0 0 80 15,12 69 64-15,-3-36 0 16,7 0 8-16,-4-1 8 16,0-10-16-16,-3-8 8 0,3 0-8 15,12-4-88-15,12-6 40 16,-6-4 48-16,28 0 152 0,-7 0-24 15,-9 0-24-15,10 0-104 16,-31 0 0-16,3 0-256 31,-12 10-48-31,-3 4-160 0,-9 0 280 16,0 9 112-16,-9 5 72 16,-15 5 80-16,-21-6-80 0,5-4-64 15,-2-10-624-15,-9-8-1073 16,21-5-663-1</inkml:trace>
  <inkml:trace contextRef="#ctx0" brushRef="#br0" timeOffset="101062.267">3756 13138 2592 0,'0'0'7546'16,"0"0"-6546"-16,0 0-224 0,0 0-168 15,0 0-288-15,0 0-16 16,0 0-288-16,81-43 120 0,-20 25 40 16,20-15-176-16,-11 6-248 31,20-9-960-31,-20 3-1376 0,-22 9-2626 16</inkml:trace>
  <inkml:trace contextRef="#ctx0" brushRef="#br0" timeOffset="124025.785">16915 15641 5457 0,'0'0'1632'0,"0"0"-1128"15,0 0 120-15,0 0 384 16,0 0-415-16,0 0-545 0,0-15-48 31,0 15-224-31,0 18 40 16,-12 11 184-16,-3 7 208 0,-3 7 16 31,-6-2-120-31,8 0-40 0,-2-8-48 16,3-6 40-16,6-3 40 15,9-6-88-15,0-8-8 16,0-5-8-16,0-1-40 0,0-4 48 15,9 0 184-15,24 0 128 16,19 0-88-16,-7 0-224 0,12-4-208 16,4-11-584-16,-7 6-809 15,-6 0-1079-15</inkml:trace>
  <inkml:trace contextRef="#ctx0" brushRef="#br0" timeOffset="124247.111">16963 15747 7601 0,'0'0'752'15,"0"0"-752"1,0 0 0-16,0 0 368 16,0 0 120-16,0 139-55 0,0-92-225 31,0 3-128-31,0-8-80 15,0 8-32-15,0-18-1161 0,0-8-1495 16</inkml:trace>
  <inkml:trace contextRef="#ctx0" brushRef="#br0" timeOffset="125033.295">17591 15733 5089 0,'0'0'2760'0,"0"0"-2288"15,0 0-472-15,0 0 0 0,0 0 336 31,0 0 56-31,0 0-144 16,12 129-119-16,-12-105-121 16,0-5-8-16,12-10-497 0,-12-9-1367 15,0 0-2801-15</inkml:trace>
  <inkml:trace contextRef="#ctx0" brushRef="#br0" timeOffset="125205.633">17555 15570 6225 0,'0'0'1616'0,"0"0"-1616"31,0 0-1488-31,0 0 1048 31,0 0-320-31,0 0-1113 0</inkml:trace>
  <inkml:trace contextRef="#ctx0" brushRef="#br0" timeOffset="125754.887">17727 15704 880 0,'0'0'5761'0,"0"0"-4625"0,0 0-848 16,0 5 104-16,0 1-88 0,15 7 8 15,-15 1-72-15,0 5-111 16,0-1-73-16,0 5-48 0,0-9 40 15,0 0-32-15,0-5-16 16,12-4-192-16,-12-1-241 16,0-4 57-16,0 0 208 0,0-4-96 15,12-14-1008-15,6-1-536 0,-3-5 775 32,-3 16 617-32,13 3 368 15,-16 5 48-15,3 0 48 16,-12 0 288-16,12 9 56 0,-3 5-23 15,-9 0-89-15,15 0-120 16,-15-9 40-16,12-5-16 0,-12 0 104 16,12 0 240-16,6-19-352 31,9-9-176-31,-3 1-256 0,1-10-144 16,-16 13 400-16,0 1 0 0,6 9 288 15,-15 4 392 1,0 7 184-16,0 3-192 0,0 0-408 0,0 0-264 15,0 0-128 1,0 8 32-16,-15 1 96 0,15 6 0 16,0 3 0-16,0-5-72 0,0 2 64 15,0-1 0-15,15 0 0 0,-6-6 0 16,18 7 8-16,-18-6 8 0,3 0-8 31,0 5 0-31,-12-9-104 16,0 9-128-16,0-9 16 15,-12 8 56-15,-9-8-48 0,-15-5-512 16,3 0-296-16,17-18-1569 16</inkml:trace>
  <inkml:trace contextRef="#ctx0" brushRef="#br0" timeOffset="125934.815">18231 15403 8121 0,'0'0'2617'16,"0"0"-2329"-16,0 0-168 16,0 0-120-16,0 0 368 15,0 0 16-15,24 144-176 0,-24-94-104 16,9-3-104-16,-9 10-768 16,0-16-1409-16,0-13-1847 0</inkml:trace>
  <inkml:trace contextRef="#ctx0" brushRef="#br0" timeOffset="126095.498">18219 15635 8449 0,'0'0'2273'0,"0"0"-2273"16,0 0-104-16,0 0 104 0,0 0 0 15,175-19-120-15,-130 16-2393 16,3-2-2552-16</inkml:trace>
  <inkml:trace contextRef="#ctx0" brushRef="#br0" timeOffset="126564.23">18545 15626 8313 0,'0'0'2265'15,"0"0"-1969"-15,0 0-216 16,0 0 136-16,0 0 24 16,0 0 40-16,0 0-176 15,0 0-32-15,139 61 8 0,-127-44-8 16,0-2-72-1,-3-1 0-15,-9-10-48 0,0 1-72 16,0-5 120 0,0 0 208-16,0-9 248 15,0-15-456-15,0-9-104 0,15 1-384 16,27-28-616-16,-3 18-1097 16,-5 5-2104-16</inkml:trace>
  <inkml:trace contextRef="#ctx0" brushRef="#br0" timeOffset="129313.776">19592 15204 6225 0,'0'0'2960'16,"0"0"-2367"-16,0 0-489 0,0 0 128 31,0 0-40-31,0 0-192 16,0 6-40-16,0 16 40 0,0 2 8 15,0 9 72-15,0-1 16 0,0-1-40 16,0-2 0-16,12-7 24 16,-3 2 24-16,15-6-40 31,13 0-56-31,-7-4 104 0,-3 0-32 15,6 0-80-15,-18-4-32 16,-6-5-192-16,0 4 16 0,-9-4-152 16,-9 3-216-16,-15 6 392 15,-9-5 176-15,-12 10-249 32,-28-19-599-32,28 5-520 0,0-5-792 0</inkml:trace>
  <inkml:trace contextRef="#ctx0" brushRef="#br0" timeOffset="129512.219">19604 15191 656 0,'0'0'6137'0,"0"0"-5377"15,0 0-696-15,0 0 384 0,0 0-8 16,100 0-160-16,-40 0-280 31,0 0-336-31,-2 0-808 0,-25 0-1617 16</inkml:trace>
  <inkml:trace contextRef="#ctx0" brushRef="#br0" timeOffset="129688.525">19837 15487 8545 0,'0'0'1537'16,"0"0"-1233"-16,0 0 576 16,0 0-168-16,0 0-432 31,111-13-280-31,-72 2-704 0,7 3-832 16,-13 3-817-16,-6 0-3912 0</inkml:trace>
  <inkml:trace contextRef="#ctx0" brushRef="#br0" timeOffset="130088.715">20325 15270 8025 0,'0'0'2825'0,"0"0"-2105"16,0 0 216-16,0 0-160 0,0 0-480 15,0 0-288-15,0 0-8 32,0 0-56-32,-81 86 8 0,69-52-72 15,-3 3-224-15,15-5-56 16,15 0-16-16,-3-3 80 15,9-7 144-15,3-2 128 0,0-7 48 16,-12 1-64-16,-2-6-72 31,-10-2-112-31,0-6-248 0,0 5 168 16,-22-5 192-16,-2 0-96 0,-9 0-561 16,-6-19-311-16,18-5-880 15,0-7-2985-15</inkml:trace>
  <inkml:trace contextRef="#ctx0" brushRef="#br0" timeOffset="130266.475">20392 15103 6425 0,'0'0'2904'0,"0"0"-2215"0,0 0-681 15,0 0 296-15,15 69 280 16,-3-31-96-16,-6 12-256 0,-6-4-144 15,15 4-72-15,-15-7-16 16,0-11-352-16,0-8-688 0,0-20-785 16,0-4-1231-16</inkml:trace>
  <inkml:trace contextRef="#ctx0" brushRef="#br0" timeOffset="131197.537">20359 15349 8457 0,'0'0'1249'0,"0"0"-993"15,0 0-24-15,0 0-112 32,0 0-120-32,163-38-672 0,-115 38-1105 15,-3 0 201-15,1 0 408 16,-22 10-393-16,12-7-527 0,-36 7 1648 16,12-10 440-16,-12 0 1608 0,0 0-56 15,-24 0-223 1,0 0 15-1,12 0 64-15,-25 0-191 0,16 9-393 16,-3 4-336-16,3 7-216 16,-6-6-144-16,18-1-80 15,-3 1-48-15,12-8-96 0,0-6-336 0,0 0-312 32,0 0 248-17,21 0 376-15,6 0 120 0,-6 0 16 0,15 0-8 16,-12 0 32-16,-2 4-40 15,-10 5-48-15,12 0 32 16,-12 1 7-16,0-2 9 16,-3-8-8-1,15 0-112-15,-3 0-520 0,15-18-480 16,1-10 192-16,-13 1 456 16,-6-1 472-16,-3 5 432 15,-15 5 936-15,0 8 545 0,0 5-265 16,0 5-624-16,0 0-608 47,-21 0-344-47,-3 5-72 0,-12 14-56 15,23 0 48-15,-8-2-112 32,6-2-112-17,15-6-288 1,0 0-584-1,15-9 136-15,6 0 864 0,16 0 104 16,-1-4 224-16,-15-1 80 16,3-1-8-16,-12 6-96 0,12 0-120 15,-15 19 0-15,1 9 120 0,5 4 0 16,-3 10-32-16,0 0-64 16,-12 0 24-16,0-5 48 0,0-5 0 15,0 1-96-15,-24-9-24 16,-1-11-8-16,16-8-32 0,-27-5-8 15,12 0-8-15,3-14-8 16,-3-14-152-16,12-9-96 16,-3-1 56-16,15-3 152 0,15 0 40 15,21-2-48-15,9 7-56 16,0 4 64-16,4 4-32 0,-4-5 16 16,3 10 64-16,-14 0 0 15,2 4 0-15,-27 6 0 0,6 2 64 16,-15 2 208-16,0 9 160 15,0 0-80-15,-15 0-120 0,-6 20-176 16,-19 7 144-16,22 5 8 16,-6 1-88-16,24-6-120 15,0-7-64-15,24-12 64 0,19-8 0 16,50-8-384-16,-8-20-1552 16,-19-5-4882-1</inkml:trace>
  <inkml:trace contextRef="#ctx0" brushRef="#br0" timeOffset="133717.034">18774 14176 3744 0,'0'0'1601'16,"0"0"-433"-16,0 0 32 16,0 0-184-16,0 0-279 0,0 0-313 15,0 0-200-15,0 0 64 16,-9 51 288 0,-3-19-112-16,-9 5-184 15,6 4-72-15,-6-3-32 0,-3 3-56 16,2-2-112-16,10-7 48 15,-3-10-48-15,15-4 0 0,0-12-8 16,0 2 0-16,0-8-96 16,0 6 96-16,15-6 176 0,19 0 80 15,2 0 48-15,9 0-208 16,3-6-96-16,-2-2-448 16,11-6-528-16,-9 4-1160 0,-18 6-1793 15</inkml:trace>
  <inkml:trace contextRef="#ctx0" brushRef="#br0" timeOffset="133945.913">18765 14388 6753 0,'0'0'2040'0,"0"0"-1536"0,0 0 241 0,0 0-209 16,0 0-320-16,0 0-112 15,0 0-48-15,0 0 264 16,0 0 200-16,-12 121-152 16,12-80-176-16,0 2-112 15,0-7-72-15,0-3-8 16,0-5-336-16,21-10-768 0,-6 1-1097 16,-3-19-1063-16</inkml:trace>
  <inkml:trace contextRef="#ctx0" brushRef="#br0" timeOffset="134279.423">19242 14259 6977 0,'0'0'4129'16,"0"0"-3665"-16,0 0-336 0,0 0 40 16,0 0-168-16,0 32 360 15,0 1-64-15,12-1-128 16,-12 10-80-1,12-5-24-15,-12-4-56 16,0-6-8-16,0-3-200 0,0-2-512 16,0-13-888-16,0-4-1201 15,0-5-1600-15</inkml:trace>
  <inkml:trace contextRef="#ctx0" brushRef="#br0" timeOffset="134497.273">19115 14435 8529 0,'0'0'1601'31,"0"0"-993"-31,0 0 280 0,0 0-312 32,0 0-304-32,0 0-160 15,33 0-16-15,-8 0 208 0,11 0-16 16,9 0-288-16,0 0-368 15,16-8-856-15,-19-3-1505 16,-6 3-2720-16</inkml:trace>
  <inkml:trace contextRef="#ctx0" brushRef="#br0" timeOffset="134833.515">19698 14096 328 0,'0'0'9762'0,"0"0"-8418"15,0 0-680-15,0 0-56 0,0 0-376 16,0 0-232-16,0 0 104 31,0 0 72-31,-73 145 80 0,61-80 0 31,3 9-104-31,9-5-80 16,0-13-72-16,0-6-8 0,9-7-112 16,15-15-440-16,37-15-488 15,-16-4-1088-15,0-9-3153 0</inkml:trace>
  <inkml:trace contextRef="#ctx0" brushRef="#br0" timeOffset="135532.872">19870 14309 6793 0,'0'0'1944'0,"0"0"-1167"15,0 0-105 1,0 0-304-16,0 0-144 15,0 0-160-15,0 0 64 16,0 0 168-16,0 66-88 0,0-47-120 16,0-2 32-16,0-7-120 15,0 4-8 17,12-5 8-32,12 2 200 15,-15-7-48-15,15 5-152 0,0-5-48 16,0 1-256-16,-11 5-56 15,-13-10-248-15,0 8 0 0,0-3-64 16,0 0 375-16,-28 4 249 16,4-1 40-16,-18-3-392 0,6-5-896 15,15 0-776-15</inkml:trace>
  <inkml:trace contextRef="#ctx0" brushRef="#br0" timeOffset="135729.101">19824 14306 6785 0,'0'0'1080'0,"0"0"-752"15,0 0 328-15,0 0-168 16,0 0-183-16,124-10-305 16,-85 5-521-1,7 1-455-15,-13 4-720 16,-6-5-2841-1</inkml:trace>
  <inkml:trace contextRef="#ctx0" brushRef="#br0" timeOffset="135898.968">20081 14398 960 0,'0'0'7633'0,"0"0"-6848"0,0 0-489 0,0 0-64 16,0 0 40-16,0 0-272 47,0 0-504-47,136 0-1489 0,-97-10-471 15</inkml:trace>
  <inkml:trace contextRef="#ctx0" brushRef="#br0" timeOffset="136130.755">20347 14259 8129 0,'0'0'1249'0,"0"0"-1241"16,0 0 104 0,0 0 296-16,0 0 192 0,12 116-96 15,-12-83-296 1,9-1-120-1,-9-4-88-15,0-9-104 0,0-6-960 16,0-4-825-16,0-9-1151 16</inkml:trace>
  <inkml:trace contextRef="#ctx0" brushRef="#br0" timeOffset="136379.73">20347 14069 10698 0,'0'0'1368'0,"0"0"-1184"16,0 0-40-16,0 0-16 0,0 0 168 15,0 0-80-15,129 126-112 16,-95-85-48-16,-1 10-56 31,6-1-24-31,-18-3 16 0,-9 4-248 16,-12-9-48-16,0 3-64 15,-12-12-40-15,-21-5-104 0,-3-10-520 16,3-8-1657-16,8-10-4304 0</inkml:trace>
  <inkml:trace contextRef="#ctx0" brushRef="#br0" timeOffset="136829.175">20872 14324 7801 0,'0'0'1873'0,"0"0"-1441"0,0 0 96 16,0 0-200-16,0 0 16 0,0 0-328 16,0 0-16-16,124 0-1000 15,-85-4-1025-15,-6-1-2568 0</inkml:trace>
  <inkml:trace contextRef="#ctx0" brushRef="#br0" timeOffset="136993.931">20929 14388 7937 0,'0'0'2001'0,"0"0"-1465"31,0 0 168-31,0 0-448 16,0 0-256-16,0 0-200 0,0 0-1616 15,139-13-1321-15</inkml:trace>
  <inkml:trace contextRef="#ctx0" brushRef="#br0" timeOffset="137471.084">21463 14119 8241 0,'0'0'1385'16,"0"0"-737"-16,0 0 168 0,0 0-432 15,0 0-296-15,-102-17-88 16,90 31-8-16,-16 5 0 16,19-2-48-16,0 7 8 0,9-5-120 15,0 3-8 1,9 2-152-16,16-1 184 15,11 4 144-15,-3 6 72 0,15-9 16 16,-15-2-8-16,-8 2-80 16,-4-7-128-1,-9-1-152-15,-12-8 208 16,0-3 72-16,0 4 0 0,-33-3 264 16,-7-6 8-16,10 0-104 15,-18 0 216-15,15 0 72 0,-7-20-152 16,22-4-48-16,6 1 152 15,12 1-88-15,0-2-248 0,12 2-72 16,6 3-224-16,34-5-72 31,-19 6-80-31,3 4 24 0,-6 0-304 32,-2 5-240-32,-28 1-208 15,0-3-177-15,0 3 41 16,-13 8-848-16</inkml:trace>
  <inkml:trace contextRef="#ctx0" brushRef="#br0" timeOffset="138170.852">21092 14740 6121 0,'0'0'4401'0,"0"0"-3817"16,0 0 144-16,0 0 248 0,12 0-400 31,12 0-312-31,10 0-160 16,11 0-8-16,3-8-88 0,9-2-8 31,4-4-72-31,-4 6-544 16,-15 3-192-16,10-4-552 0,-31-1-617 15,0 6-7-15,-6 4 200 16,-15-5-2161-16</inkml:trace>
  <inkml:trace contextRef="#ctx0" brushRef="#br0" timeOffset="138346.57">21162 14773 3976 0,'0'0'2433'16,"0"0"-1369"-16,0 0 416 16,0 0 97-16,0 0-401 0,0 0-344 15,0 0-200-15,-22 9-272 16,53-9 120-16,20 0 25 0,-9 0-249 16,31-3-256-16,-16-3-152 0,21-7-705 15,-5 4-1087-15,-25-6-3801 16</inkml:trace>
  <inkml:trace contextRef="#ctx0" brushRef="#br0" timeOffset="152210.455">15170 17048 3728 0,'-12'-8'3241'0,"0"3"-2417"0,12 5-536 16,-12-5 432-16,12 5-320 31,-9 0-272-31,-3 0-120 0,0 0-8 16,-12 13-8-16,9 6-40 16,-3 0 40-16,3 0-88 0,6 0 32 15,-3-6-32-15,12-4-184 31,0-4-136-31,0-1-104 16,0 0 96-16,12-4 64 0,12 0 232 16,-6 0 72-16,6-4-208 15,-9 0 160-15,9 4 32 0,-24 0 16 16,9 0 40-16,-9 14 16 0,12 5 0 16,0-5-8-16,0-6-440 15,13-3-592-15,-4-5 39 0,0 0-615 16</inkml:trace>
  <inkml:trace contextRef="#ctx0" brushRef="#br0" timeOffset="152610.859">15403 17081 4544 0,'0'0'2257'15,"0"0"-1681"-15,0 0-208 0,0 0 224 16,0 0-400-16,0 0-192 15,0 0-40-15,0 0-128 16,0 0 0-16,0 0-104 0,-94 98-200 16,94-98 80-16,0 0 336 0,12 0 56 15,13-5 288-15,-1-19-232 32,-6-7-56-32,-3-12-312 15,9 2-392-15,-12-14-304 0,-6 4 159 16,-6-1 753-16,0 5 96 15,0 6 625-15,-6 14 599 0,-6 13-208 32,12 4-312-32,-12 10-504 15,12 0-200-15,0 13-184 16,-12 20 56-16,12 13 48 0,0 1 64 0,0 5-144 16,12-6-360-16,12-5-280 15,18-9-272-15,-2-12-681 16,5-16-1455-1</inkml:trace>
  <inkml:trace contextRef="#ctx0" brushRef="#br0" timeOffset="152939.848">15690 16993 4416 0,'0'0'2561'0,"0"0"-1777"16,0 0 200 0,0 0-287-16,0 0-433 15,0 0-96-15,0 0-80 16,0 0-80-16,-91 111-8 15,82-88-64-15,9-4-200 0,0-5-361 16,0-9 9-16,9-5 120 0,15 0 208 31,0-33 80-31,13-5-272 16,-16-13-232-16,-9-9 224 16,0 0 216-16,0 0-32 0,-12 9 304 15,0 6 520-15,-12 7 760 16,0 25 144-16,12 3-359 15,-12 10-633-15,12 18-432 0,-15 38 0 32,15 13 96-32,0 11 288 15,0 7-120-15,0-22-136 0,27-5-24 16,21-19-104-16,52-41-104 0,-16-8-1369 16,10-29-5456-16</inkml:trace>
  <inkml:trace contextRef="#ctx0" brushRef="#br0" timeOffset="153923.36">17416 16701 4048 0,'0'0'2121'0,"0"0"-1393"15,0 0 280-15,0 0 681 16,-24-13-705-16,24 13-520 16,0 0-360-16,0 0-104 15,0 0-152-15,0 13 0 16,0 15 152-16,0 5 0 16,0 7 200-16,0 3-72 0,0-1-8 15,0 0-32-15,0-10-32 31,0 0-48-31,0-14 0 0,12-4 0 16,-12-4-8-16,0-10-360 16,0 0-344-16,21-10-192 0,-6-13-233 31,-3-4-1991-31</inkml:trace>
  <inkml:trace contextRef="#ctx0" brushRef="#br0" timeOffset="155912.488">17368 16734 1192 0,'0'0'2840'0,"0"0"-1943"16,0 0-689-16,0 0 56 0,0 0-16 15,0 0-168-15,0 0-72 0,0 9-8 16,12-9 72-1,-12 5 136 1,0-5 136-16,12 3 128 0,-12-3 192 16,12 0-80-16,0 0-144 15,-3 0-8-15,18 0 9 0,-6 0-201 16,3 0-120-16,-2 0-8 0,14 0 8 31,0 0-40-31,6 0 24 16,10 0 8-16,-10 0 80 0,15 0 0 15,16 0-16-15,-1 0 0 16,-6-3-40-16,19-2-56 0,-19-4-32 16,19 4-40-16,-4 5-8 31,-11-10 24-31,11 7-24 0,1-3 0 16,-4 2 0-16,7-1-24 15,-19 0-128-15,19-3 0 16,-19 3 64-16,-9 0 40 0,19-1 48 15,-19-2 0-15,1 3 0 16,-4 2 8-16,6-8-16 0,-2 7 8 31,-1 0 0-31,-6-2 8 16,-9 3-8-16,7-3 8 0,-1 6-8 16,-15 0 0-16,16-5 8 0,-19 5 40 15,21 0-40-15,-18-5 0 16,3 2-8-16,-2 3 16 15,14-5-8 1,-24 5-8-16,-6-5 8 16,21 5 0-16,-14-4 0 0,-4 4 8 15,-9-5-8-15,9 5 0 0,-6 0 0 16,-3-5 0-16,-3 5 64 16,-9 0 32-1,0 0 72-15,0 0 16 16,0 0-64-16,0 0 64 15,0 0-64-15,0 0-48 16,0 0-72-16,0 0-8 0,0 0 0 31,0 0 0-31,0 0-8 0,0 0-48 16,0 0-16-16,0 0-8 16,0 0 24-16,0 10 56 31,0 4 0-31,0-1 8 0,0 6 0 15,0 4 0-15,0 4 0 16,0-2 0-16,0-3 0 0,0 7 0 16,0-7 8-16,0-3-8 15,0 0 0-15,0-6-8 16,0 1 8-16,0 0-8 0,0-5 0 0,0 1 8 16,-9-6 0-1,9 1 0-15,-12 0 8 0,12-5 64 16,-24 4-72-1,0-4-8 1,3 4 0 0,-4-4 0-16,-14 0 0 15,6 0 0-15,-12 0-8 0,-1 0 8 0,1 0 0 47,-3 0 0-47,3 0 0 16,-16 0 0-16,16 0 0 0,-12 0 8 15,-4 0-8-15,1 0 0 16,3 0 0-16,11 0 8 0,-11 0-8 16,9 0 0-16,-10 0 0 15,-2 0 8-15,18 0-8 0,-16 0 8 16,-2 0-8-16,3 0 0 31,-1 0 0-31,-2 5 0 16,15 0 0-16,-1-1 0 0,-14-4 8 15,15 6-8-15,-4-2-8 16,1 0 8-16,6 0 8 0,-9 6-8 16,8-5 0-16,-5-5 0 15,15 10 0-15,-3-7 0 16,2-3 0-16,-14 6-8 0,15-1 0 0,-3-2-120 16,3 7-32-16,-4-6 56 15,-2 1 48 1,21 4-16-1,-21-4-8-15,18 0 64 0,-13-1 8 16,10 1 0-16,9 0 0 16,-3 0-64-16,-6-2 64 0,0 2 0 0,0 0-56 15,0 1 16-15,2 3 32 16,-2-5-64-16,3 0-8 16,-6 1 72-16,6 0 16 0,9-1-8 15,-12-4 8-15,2 4 0 16,-2 2 0-16,3-6 0 0,9 4 0 15,-12-4 8-15,12 0-8 32,0 0 0-32,-12 0 0 0,15 0 0 15,-3 0 0-15,-13 0 0 16,10 0 0-16,6 5 0 0,0-5 0 16,9 0 8-16,-15 0 64 31,15 0-64-31,0 0 0 15,0 0 8-15,0 0-16 0,0 0-104 16,0 0-624-16,15 0-1209 31,-6-5-463-31,0-5-2361 0</inkml:trace>
  <inkml:trace contextRef="#ctx0" brushRef="#br0" timeOffset="156373.086">17727 16751 3512 0,'0'0'1193'15,"0"0"-817"-15,0 0 208 16,0 0-128-16,0 0-152 0,0 19 320 16,0 0 32-16,0 0 144 31,0 3 48-15,15 11-95-16,-15 0-225 15,0 4-144-15,12 5-8 0,-12-9-216 16,0-1-104-16,12-4-56 15,-12-10-384-15,9-4-984 0,0-10-1145 16,6-4-736-16</inkml:trace>
  <inkml:trace contextRef="#ctx0" brushRef="#br0" timeOffset="156800.568">18243 16706 5153 0,'0'0'2416'15,"0"0"-1760"-15,0 0-40 0,0 0-15 0,0 0-393 16,0 0 224-16,0 0-40 15,0 83 0 1,0-45 32 0,0-7-88-16,0 7-168 0,0-5-80 15,0-1-80-15,0-5-8 0,0-4-528 16,12-9-1168-16,-3-9-1505 0</inkml:trace>
  <inkml:trace contextRef="#ctx0" brushRef="#br0" timeOffset="157257.9">18813 16617 5113 0,'0'0'3912'0,"0"0"-3640"0,0 0-127 31,0 0 503-31,0 0-16 16,-12 134-40-16,12-91-144 0,0-2-264 31,12-3-56-31,-12-2-120 15,9-4-8-15,4-4-280 0,-1-9-816 16,9-10-1457-16,-6-9-3584 0</inkml:trace>
  <inkml:trace contextRef="#ctx0" brushRef="#br0" timeOffset="157835.438">19544 16701 7481 0,'0'0'2001'0,"0"0"-1537"16,0 0-232-16,0 0 584 15,0 0 88-15,0 134-232 16,0-87-392-16,9 0-208 0,-9-1-72 16,15-13-280-1,-15-11-1888-15,0-17-6178 16</inkml:trace>
  <inkml:trace contextRef="#ctx0" brushRef="#br0" timeOffset="159515.952">15358 17725 2608 0,'0'0'1456'15,"0"0"-311"-15,0 0 127 16,0 0-192-16,0-14-120 0,0 14-192 16,-12 0-239-1,12 0-121-15,-16 0-184 16,7 0-136-16,-3 0-88 0,-9 14 0 15,-3 5-48-15,-3 0 32 16,6 3-32 0,12-3 32-16,-3 0-96 15,12-5-200-15,0-1-168 0,0 1-105 16,21-5 257-16,0 1 216 16,18-5 104-16,-18-1 8 0,12-4 8 15,-5 5-8-15,-16 0-232 16,-12-2 0-16,0 2 40 15,0 6 64-15,-12 2 128 0,0 1 88 16,-25-6-88-16,16 7-392 0,9-15-768 16,0 0-521-16</inkml:trace>
  <inkml:trace contextRef="#ctx0" brushRef="#br0" timeOffset="159929.995">15496 17804 3912 0,'0'0'1961'0,"0"0"-1449"15,0 0-368-15,0 0 160 0,0 0-48 16,0 0-24-16,0 0-88 0,0 0-144 16,0 98-72-16,9-95-64 15,7-3-256-15,-7 0-96 16,0 0 88-1,18-17-32-15,-3 2-689 16,-15-3 601-16,3 8 520 0,-12 2 192 16,0 8 513-16,0 0 71 15,0 0-448-15,0 0-256 0,0 8 0 16,0 7 96 0,12-6-96-16,0-1-56 15,0-2 32-15,-3-6 136 16,6 0-88 15,-2 0-96-31,-7-6-152 16,9-2-144-16,-3-6-136 15,0 9 64-15,-12-8-96 16,0 8-249-16,0-1-1495 0</inkml:trace>
  <inkml:trace contextRef="#ctx0" brushRef="#br0" timeOffset="160463.938">15729 17600 5361 0,'0'0'1624'0,"0"0"-128"0,0 0-223 16,0 0-801-16,0 0-376 15,0 0-96 1,0 0 88-16,0 0 112 15,12 97 32-15,-3-63-32 0,6 1-16 16,-6-2 0-16,3 0-48 16,0-5-72-16,-12-11-56 0,0-2 0 15,9-5-8 1,-9-7-152-16,0-3-232 16,0 0 96-16,0 0 152 15,0 0 32-15,0 0-24 0,0 0-80 16,0 0 32-16,0 0 40 31,0 0 72-31,0 0 56 0,0 0-88 16,0 0 40-16,0 0 48 15,0 0 8-15,0 0 80 0,0 0 96 16,0 0 88-16,0 0 112 31,0 0 88-31,15 0 8 16,-15 0-224-16,25-8-248 0,-7-6-80 15,18 0-128-15,-12 5-152 16,9 4 0-16,-6 5 0 0,-2 0 32 16,-19 0 16-16,9 9 56 15,-15 0 160-15,0 10 96 16,-21-6 264-16,-16 6 24 0,-11-5-248 16,-12-4-40-1,17-10-456-15,-5-4-993 16,15-11-1111-16</inkml:trace>
  <inkml:trace contextRef="#ctx0" brushRef="#br0" timeOffset="161530.189">17754 17221 4352 0,'0'0'1625'0,"0"0"-1217"16,0 0-144-16,0 0-104 16,0 0-160-16,0 0 304 0,0 40 384 15,0-12 104-15,0 5-7 0,12-5-313 47,-12 4-192-47,0 0-80 31,0-7-40-31,9-3-112 16,-9-9 0-16,0 3-48 0,0-13-80 16,0-3-592-16,9 0-649 15,6-19-183-15,-15-3-1601 0</inkml:trace>
  <inkml:trace contextRef="#ctx0" brushRef="#br0" timeOffset="162350.56">17727 17201 592 0,'0'0'2800'15,"0"0"-1712"-15,0 0-375 16,0 0 63-16,0 0-288 0,0 0-168 0,-9 5 8 16,9-5 24-1,0 0 104 1,0 0-16-16,0 0-24 15,0 0 0 1,0 0 25-16,0 0-161 16,0 0-200-16,9 0 0 0,6 0 24 15,-3 0-48-15,0 0 16 0,6 0-64 16,9-5 0-16,-2 5 8 16,-4-3 40-1,15 3-48-15,-12-5 40 16,9 0-48-16,3-1 8 15,-2 3-8-15,-1-2 0 0,3 0 0 16,0 1-72-16,0 4-32 16,-14-5 8-16,14 5 48 0,0-6 48 15,-15 6 0-15,15-4 0 16,-2 4-8-16,2-4-64 16,-12 4-8-16,9-5-24 0,3 1-24 15,-15-1-8-15,16 0-201 31,-13 0 73-31,-3-3 160 0,0-2 8 16,3 10 96-16,-9-10 0 16,-3 6 48-16,-6 4-32 15,10-4 32-15,-4 4-40 0,0 0 48 16,0-5 0-16,-3 5 0 31,6 0-56-31,-15 0-104 0,9 0-336 16,-9-5-808-16,0 5-528 0,0-4-961 15</inkml:trace>
  <inkml:trace contextRef="#ctx0" brushRef="#br0" timeOffset="164496.411">18029 17119 1608 0,'0'0'1576'16,"0"0"-1184"-16,0 0 48 31,0 0 200-31,0 0 1 15,0 0 63-15,0 0-144 0,-34 3 96 16,34-3 120-16,0 0-40 16,0 0-128-16,0 0-191 0,0 0-305 15,16 0-104-15,2 0 432 0,21 0-32 16,6 0-176 15,3 0-104-31,10 0-80 0,-13 0-40 0,28 0 48 16,-16 0-56-16,12 0 0 15,-11 5-64-15,-1-5 64 0,3 0 0 16,-2 0 0 0,-1 0 0-1,3 0-8-15,-5 0 0 0,-7-5 0 16,0 5 0-16,-2 0 8 0,2-3 0 16,-3-2 8-16,-12 5-8 15,16-5-96-15,-7 0-96 0,9 1 104 16,-18-2 88-16,1 6 0 31,-1-4 0-31,6 4-8 0,-18-4-8 31,3 4 16-31,9 0 16 16,-5-5-16-16,2 0 8 0,9 1 80 16,-6-6-88-16,3 1 24 15,1 4-24-15,-4 0 8 31,-9 2 0-31,9-2 48 0,-24 0 144 32,18 0 120-32,-14 5-24 15,8-4-40-15,-9-1-24 0,12 5-40 16,-3-5-96-16,3 5-40 0,0-3-48 16,0-3-8-1,1 6 0-15,-4 0 8 0,3-5 0 0,0 5-8 16,-12 0 8-16,9 0-8 15,3 0 8-15,1 0 0 0,-13-4-8 16,21 4 16-16,-9-5-8 16,0 5-8 15,-6-5 0-31,9 5 0 16,-15-3 0-16,10 3 8 0,-10 0-8 15,0-5 8-15,-3 5-8 16,6 0 0-16,-6-6 24 0,6 3-16 15,-3 3-8-15,9-5-56 32,-9 0-48-32,12 5-24 0,-24-5 8 15,9 5-8-15,7-4 32 16,-16-2 16-16,9 6 80 0,-9-4-8 16,12 0 8-16,0 0-8 15,-12-2-80-15,9 6 40 16,-9 0 32-16,0 0-88 0,0-4 96 15,15 4-64-15,-15 0 24 16,0 0 0-16,0 0 48 0,0 0 104 16,0 0-24-16,0 0-32 15,0 0-48-15,0 0 0 16,0 0-16-16,0 0-56 0,0 0-16 0,0 4 72 16,0 10 16-1,0 5 0-15,0 0 8 0,0-1 0 0,0 5 0 16,0 1 0-1,12 4 0 1,-12-6 0-16,0 2 8 0,12-1-8 16,-12-10 0-16,0 2 0 15,9-1 8-15,-9-11-16 0,0 8 0 16,0-6 8-16,0-2-8 0,0 2 8 16,0-5 0-1,0 0-8 1,0 5 72-16,0-5-16 0,0 0 8 15,0 0 0-15,0 0-16 16,0 0-48-16,0 0 0 16,0 0-56-16,-9 0 48 0,-3 0 0 15,0 0 8-15,-12 4 0 32,0-4-8-32,-1 0 8 0,4 6 0 15,-3-6 8-15,-9 4-8 16,-6-4 0-16,6 4 0 15,-1 0 0-15,-2-4 0 0,3 6 0 32,-15-2 0-32,14 1 8 15,-2 0-8-15,3-5-8 0,-3 5 8 16,3-5 0-16,-16 3 8 16,1-3-8-1,3 5 0-15,-1 1 0 16,1-3 0-16,-15-3 8 0,15 5-8 15,-4 0 0-15,4-1 0 16,0-4 0-16,5 5 0 0,-2-5 8 16,-9 0-8-16,21 6 8 15,-19-6-8-15,13 3 0 16,-9-3 0-16,12 5 0 0,-16 0 8 0,16 0-8 31,-18-1 0-15,18 1 0-16,0 0 0 0,-1-5 16 0,-2 3-8 15,0 2 112-15,15 0-40 16,-15-5-72-16,11 0 0 16,-8 5 0-1,-3-1 0-15,15 2 0 16,-15-6 0-16,12 4-8 16,-10-4 8-16,10 0-8 0,0 4 8 15,-9 1-8-15,9 0 0 16,-13-1 8-16,16-4-8 0,-15 4 0 15,12-4 0-15,3 6 8 32,-18-6-8-32,21 3 0 0,5 3 8 15,-14-1-8-15,6-5 0 16,0 0 0-16,-3 5 0 0,-3-5 0 16,6 3 0-16,-1 2 0 15,-2 0 0 1,0-5 0-16,0 5-8 15,3-1 8-15,6 2 0 0,-9-6 8 16,6 0-8-16,2 3 0 16,7-3 16-16,-15 4-16 15,-3-4 0-15,21 6 0 16,-18-1 0-16,12-5 0 16,-3 0 0-1,-6 4 0-15,9-4 8 0,3 5-8 0,-16-5-8 16,13 5 8-16,-12-2 0 15,3-3 0-15,9 5 0 0,-3-5 8 16,6 6 0-16,9-6 64 31,0 0-16-31,-12 5-48 0,12-5-8 16,0 0 0-16,0 0-80 16,0 0-48-16,0 0-48 15,-12 0-8-15,12 0-80 0,0 0-504 31,12-5-785-31,9-6-647 0</inkml:trace>
  <inkml:trace contextRef="#ctx0" brushRef="#br0" timeOffset="165160.015">18276 17174 3136 0,'0'0'1152'16,"0"0"-319"-16,0 0 207 31,0 0-128-31,0 0-184 0,0 0-128 0,0 0-120 16,0 5-16-16,0-2-95 15,0 3-217-15,0 4 168 16,0 7 312-16,0 1-64 16,0 2-104-1,0 2-48 1,0 6-40-16,0-4-184 16,0-1-72-1,0 5-40-15,0-11-24 0,12 2-40 0,-12-4-8 16,9-5 40-16,-9-3-48 0,0 4-48 15,0-11-432-15,15 0-472 32,-3 0-744-32,1-5-873 15,-4-8-1824-15</inkml:trace>
  <inkml:trace contextRef="#ctx0" brushRef="#br0" timeOffset="165770.928">18964 17122 4184 0,'0'0'1761'0,"0"0"-593"16,0 0 272-16,0 0-335 0,0 0-401 31,0 0-288-31,0 0-240 0,0 5-176 16,0 18 272-16,0 6 168 16,0 3-56-16,0 5-96 0,0-5 8 15,0 1-112-15,0-11-80 16,0 3-48-16,12-7-56 15,-12-10-368 1,6 1-608-16,22-9-1176 16,-19 0-745-16,15-3-3584 0</inkml:trace>
  <inkml:trace contextRef="#ctx0" brushRef="#br0" timeOffset="166388.925">19788 17076 640 0,'0'0'5721'0,"0"0"-4753"16,0 0-248-16,0 0 304 15,0 0-519-15,0 0-217 0,-9 0-152 16,9 5-64-16,0 8 312 0,0 12 208 31,0-3 8-31,0 6-32 16,0 4-32-16,0-4-80 16,0 1-128-16,0 2-96 0,0-7-80 15,0-5-104-15,9-1 0 16,-9-8-48-16,9-6-352 15,-9 0-640-15,15-4-712 0,-3-8-1169 32,1-12-5192-32</inkml:trace>
  <inkml:trace contextRef="#ctx0" brushRef="#br0" timeOffset="167151.104">20196 17035 4520 0,'0'0'1545'0,"0"0"-953"15,0 0 184-15,0 0-144 0,0 0-272 16,0 0 192-16,0 0 473 16,0 69-57-16,12-41-80 31,-12 5-248-31,9 0-280 0,-9-2-200 31,15-2-88-31,-3-7-64 16,-12-2-8-16,12-2-456 0,-3-4-1200 15,-9-11-2905-15</inkml:trace>
  <inkml:trace contextRef="#ctx0" brushRef="#br0" timeOffset="170352.935">15705 18161 880 0,'0'0'1696'16,"0"0"-760"-16,0 0 297 31,0 0 111-31,0 0-136 0,0 0-40 16,0 0-55-16,0 0-137 15,0 0 0-15,0 0-168 0,0 0-200 32,0 0-144-32,0 0-88 15,0 0-152-15,-15 0-224 16,15 0-16-16,-6 18-120 0,6 5 120 0,-13 4 16 16,13 1-8-16,0 5 0 15,0-4-56-15,0-1-40 0,13-6-8 16,8-8-208-1,3-4 8 1,12-6 8-16,-15-4-64 0,15 0-272 16,-11-14-152-16,-7-14 144 0,-18 1-313 15,0-11 105-15,0 5 512 16,-9 2 344-16,-25 2 48 0,-2 11-40 31,0 4-8-31,15 10 0 16,-18 4-224-16,20 0-952 15,4 8-1225-15</inkml:trace>
  <inkml:trace contextRef="#ctx0" brushRef="#br0" timeOffset="170682.632">15901 18165 3272 0,'0'0'3969'0,"15"0"-3593"16,-6 0-248-16,3 0 56 16,9 0-16-16,6 0-72 0,-2 4-88 15,-4 11-8-15,15-2 0 16,-27 3-16-16,6-3-48 15,-15-4 48-15,0 0 8 0,0 1-40 16,0-7 48-16,0 3 64 16,-15-6 40-16,15 0 200 0,-9 0-48 0,9-19-256 15,0-4-96-15,0-1-432 16,9-12-528-16,15 12-352 16,-15 2-1193-16</inkml:trace>
  <inkml:trace contextRef="#ctx0" brushRef="#br0" timeOffset="170896.705">16242 18091 8145 0,'0'0'1497'16,"0"0"-1241"-16,0 0 64 15,0 0-224-15,0 0-88 16,0 0 216-16,0 0-112 0,0 0-112 15,78 116 0-15,-66-83-896 32,1-5-1289-32,-13-10-2912 0</inkml:trace>
  <inkml:trace contextRef="#ctx0" brushRef="#br0" timeOffset="171898.319">18297 17632 3744 0,'0'0'1577'0,"0"0"-1065"0,0 0 240 0,0 0 8 15,0 0-296-15,0 0-256 16,0 0-120-16,0 14 296 16,0 4 360-16,0 2-215 0,15 2-225 15,-15 6-152-15,0-4-64 16,0 3-40-1,0-3-40-15,12-1 16 16,-12-5-24-16,0 1-344 16,0-11-625-16,13-2-775 0,-13-6-904 15</inkml:trace>
  <inkml:trace contextRef="#ctx0" brushRef="#br0" timeOffset="183530.786">18346 17646 744 0,'0'0'784'15,"0"0"8"-15,0 0-64 0,0 0-184 16,0 0-24-16,0 0-96 0,-34 0-119 16,34 0 15-16,0 0 128 15,0 0 32-15,0 0 0 16,0 0-16-16,0 0-48 0,0 0-32 15,0 0 8 1,0 0-24 0,0 0-80-16,0 0-56 15,0 0 97-15,0 0 111 16,0 0 88 0,0 0-16-16,0 0-80 0,0 0-64 15,12 0-16-15,1 0-8 0,5 0-40 16,9 0-128-16,-3 0-24 15,9 0-56-15,15 0-32 0,-14 0-16 16,11-4-40-16,-12-1 0 16,18 5 0-16,-17-5-8 0,14 0 8 15,-15 5 8-15,15 0-16 32,-2 0 24-32,-1-3-24 0,3 3 0 31,-18 0 0-31,22-5 0 15,-19 5-56-15,3 0-40 16,-3 0 0-16,4 0-16 0,-1 0 8 16,-3 0 56-16,-9 0-8 15,9 0-8-15,-9-6 64 0,13 6 0 0,-19 0 0 16,21 0 8-16,-18-3 0 16,3 3-8-16,9-5-40 15,7 5-80-15,-22 0-16 0,9 0 40 16,-3 0 32-1,-3-5 16 1,0 5 40-16,7 0 8 0,-4 0 8 16,-18-4-8-1,9 4 8-15,9-5-8 16,-3 5 0 0,3-6 0-16,-15 6 0 0,31 0 0 0,-19 0-8 15,-9 0-96-15,24 0-16 16,-27 0-8-16,15 0 24 0,-15 0 96 15,6 0-8-15,9 0 8 32,-11 0 0-32,8-4 0 0,-9 4 0 15,12 0 0-15,0 0 8 16,-3 0 0-16,-9 0 0 0,24-4 0 16,-23 4 0-16,8 0 0 15,12-5 0-15,-6 0 0 16,-6 5 0-16,15-4 0 0,-12 4 0 15,-2-5 0-15,14 0-16 32,-12 5 8-32,-6-3-48 0,9-2 48 15,-3 0 8-15,1 0 0 16,-16 5 0-16,15-4 0 0,0 4 0 16,0-6-8-16,-15 2 0 0,15 4 0 15,-3-4 0 1,-6 4 8-1,7 0-8-15,-10-5-8 0,12 5 0 16,0 0 16-16,-6-5-8 16,9 5-64-16,-18 0-32 0,15-4 32 15,-12 4 64-15,1-4 0 16,11 4 0 0,-12-6 0-16,0 6 8 15,6-3-8-15,-3-2 8 0,9-1 0 31,-12 6-8-31,12-5 0 16,-15 5 0-16,1 0 0 0,5 0 0 16,-3 0 8-16,0-3 0 15,0 3 0-15,-3-5 0 0,3 5 0 16,0 0 0-16,0 0-16 16,0-5 16-16,-3 5 16 15,6 0-16-15,-3 0 0 0,-6 0 8 31,10 0-8-31,-7-4 64 32,6 4 0-32,-15 0 56 0,12 0 8 15,-12 0-56-15,9 0 72 0,-9-5-16 16,15 5-32-16,-15 0 8 16,0 0 40-16,0 0-16 0,0 0 16 15,0 0 48 16,0 0 16-31,0 0 0 0,0 0-88 16,0 0-112 0,0 0-8-16,0 0 0 0,0 5-96 31,9 9 96-31,-9 0 16 16,0 4 40-16,12 4 40 0,-12 3 0 15,12-8-16-15,-12 12-72 16,0-6 40-16,9 0-40 0,-9-1 64 31,0-2-72-31,0 2 16 16,0-3-8-16,0 0 0 0,0-5 0 15,0 4 0-15,0-9 0 16,0 1 48-16,0-1-48 0,0-4 0 16,0-5 8-16,0 0 40 15,0 0-48-15,0 0 8 16,0 0 0-16,0 0-8 0,0 0 0 15,0 0-8-15,0 0 0 16,0 4-56-16,0 0 40 16,-9-4-56-16,-3 6 64 0,0-6-56 15,12 0 48-15,-24 3 8 16,15-3-40-16,-18 0 48 0,2 0 0 0,7 0 0 16,3 6 16-16,-6-6-8 15,-3 0 0-15,-9 0-8 16,9 0-88-16,-10 0-80 0,10 0 32 15,-12 0 72-15,3 5 0 16,-6-5 56-16,-4 5 0 0,7-5 8 16,3 3 0-1,-6 2 0-15,6-5 0 16,-1 5 0-16,-2-5 0 16,3 5 0-16,-3-1 0 0,-1 1 8 15,4-5-8-15,0 4 0 16,-3 0 0-16,0-4 0 0,2 6 8 31,-5-6 48-31,21 5-40 16,-21-5-8-16,18 4 0 0,-12 1 8 15,8-5-16-15,-11 5 16 16,15-5-16-16,-15 3 8 0,12-3 0 16,-10 0-8-16,-5 0 16 31,21 5-16-31,-18-5 16 15,0 0-16-15,15 0 0 0,-19 6 0 32,7-6 0-32,12 0 0 15,-18 0 8-15,21 0-8 0,-7 0 0 0,-11 0 0 16,15 0 0 15,-3 0 0-15,-12 0 0-16,15 0 0 15,-7 0 0-15,-5 0-8 0,9 0 8 16,3 0-40-16,-18 0 32 0,21 0 16 16,-6 5-8-16,-1-5 0 15,1 0 8-15,3 3-8 0,-18 2 8 16,30 0-8-16,-15-5 0 16,3 4 0-16,-4-4 0 0,4 6 0 15,-3-6 0-15,-3 4 0 16,18-4 0-16,-15 4 0 0,15-4 0 15,-15 0 8-15,-4 0-8 16,22 0 8-16,-6 0 0 0,-12 0-8 16,0 0 0-16,12 0 0 15,-9 0 0-15,-3 0 0 0,0 0 0 16,11 0 0-16,-8 0 0 31,-6 0 0-31,6 0 8 16,0 0-16-16,-3 0 16 0,0 0-16 15,12 0 8-15,-10 0-8 16,10 0-8-16,-3 0 8 0,-9 4 0 16,15-4 8-16,-15 6 0 15,15-6 0 1,-3 4 0-16,-12-4 0 16,24 0 0-16,-15 0 0 0,5 5 8 15,10-5-8-15,0 0 8 16,-9 0-8-16,9 0 0 0,-12 0 0 15,12 0 0 1,0 0-8 0,0 5 8-16,0-5 0 0,-12 0 0 15,12 0-48-15,0 0-88 0,0 0-344 16,0 0-352-16,0 0-424 16,0 0-289-16,-15 0-119 0,15 0 264 31,-9 0 7-31,-3 0-295 15,0 0 432-15,3 0 968 0,-3 0 288 16,0 0 184-16,0 0 160 16,-3 0-144-16,15 0-200 0,0 0-224 15,0 0-1040-15</inkml:trace>
  <inkml:trace contextRef="#ctx0" brushRef="#br0" timeOffset="184242.332">19010 17656 3408 0,'0'0'1248'16,"0"0"-495"-1,0 0 111 1,0 0-192-16,0 0-232 0,0 0 64 15,0 0-16-15,0 4 440 16,0 10 41-16,0 4-145 0,0 6-192 0,0 4-144 16,0 4-120-16,0 1-96 15,0 8-96-15,0-3 32 16,0-2-96 0,9 2-24-16,-9-6-80 15,15-9 48-15,-15-4-56 16,0-5-88-16,9-9-416 0,6-5-520 15,-6 0-1064-15,0-10-889 0</inkml:trace>
  <inkml:trace contextRef="#ctx0" brushRef="#br0" timeOffset="184930.783">19580 17664 3424 0,'0'0'720'15,"0"0"193"-15,0 0-41 16,0 0-376-16,0 0 64 0,0 0 360 16,0 20-16-1,0-7 105-15,0-4-129 16,12 5-128-16,-12 5-248 0,12 5-120 15,-3 4-168-15,3 4-88 16,0-5-80-16,-3 6-40 0,6-6-8 16,-2 1-112-16,-13-10-448 15,12-8-344 1,0 0-1009-16,-12-10-2087 16</inkml:trace>
  <inkml:trace contextRef="#ctx0" brushRef="#br0" timeOffset="185667.143">20301 17619 784 0,'0'0'5249'0,"0"0"-4497"0,0 0-72 16,0 0-120-16,0 0-328 15,0 0 560-15,12 51-55 16,-12-24-65-1,12 1-16-15,-12 5-192 16,10 4-208-16,-10-6-136 0,12 3-112 0,-12-6 8 16,12-6-16-16,-12-3-144 15,0-4-680-15,9-7-1529 16,6-8-3032-16</inkml:trace>
  <inkml:trace contextRef="#ctx0" brushRef="#br0" timeOffset="186282.595">20766 17585 5145 0,'0'0'2112'31,"0"0"-1144"-31,0 0 265 16,0 0-529-16,0 0-520 15,0 0 0-15,0 0 448 0,0 0 96 16,12 75-96-16,-3-43-288 15,-9 7-136-15,15-4-112 0,-15 3-72 32,9-10-24-32,-9 9-272 15,0-14-776-15,0-10-1969 0</inkml:trace>
  <inkml:trace contextRef="#ctx0" brushRef="#br0" timeOffset="189699.264">16148 18554 4112 0,'0'0'5778'16,"0"0"-5282"-16,0 0-392 0,0 0 184 31,0 0-208-31,-81 0-80 16,69 24-136-16,-12 4-120 0,24-1 128 15,-15 1 0-15,15-4-32 32,0-7-96-32,0 2 144 0,0-14 104 15,15 0-120-15,-3-5 80 16,12 0 48-16,0-10 8 15,-6-4-8-15,9 1 0 0,-15-2 16 16,0 7 32-16,-12-2-48 16,6 10 0-16,-6 0-24 0,0 0-185 15,0 0-103-15,16 0-32 16,-4 0 32 0,12 0-560-16,0 0-768 15,-6 0-2393-15</inkml:trace>
  <inkml:trace contextRef="#ctx0" brushRef="#br0" timeOffset="190077.761">16378 18620 5617 0,'0'0'1960'0,"0"0"-1648"15,0 0 48-15,0 0-304 0,0 0-56 31,0 0-216-31,0 0-96 16,0 0 24-16,-46 65 88 0,46-56 72 16,0-1 16-16,0-8-48 15,13 0 160-15,-13 0 80 0,12 0 680 32,9-17-192-32,-21-7-568 15,15-12-184-15,-3-2-512 16,-12-3-56-16,0-1 24 0,0-1 640 15,0 7 88-15,-12 12 632 16,-3 6 304-16,15 14-472 0,-9 4-416 16,-3 0-48-16,12 22-168 15,0 11 8-15,0 9-80 16,0 3-176 0,12 16-392-16,12-10-729 0,-3-13-2359 15</inkml:trace>
  <inkml:trace contextRef="#ctx0" brushRef="#br0" timeOffset="190431.915">16613 18620 7313 0,'0'0'1224'0,"0"0"-936"0,0 0-128 16,0 0-32-1,0 0-56-15,-27 65-72 31,27-48-48-31,0 2-136 16,15-5 56-16,-3-10 48 0,0-4-176 16,9 0-40-16,-9-13 288 15,10-14-456-15,-7-15-272 0,-3-5-144 16,0-9 0-16,-12 1 23 16,0-1 857-16,-24 0 208 15,9 16 625-15,6 1 799 0,-4 21-104 16,1 9-583-16,12 9-505 15,0 0-440-15,0 14-112 0,0 19-24 16,0 14 136-16,0 7 8 31,12 11 8-31,1-5-16 0,-4-8-409 16,30-11-535-16,-27-13-920 0,9-14-2873 16</inkml:trace>
  <inkml:trace contextRef="#ctx0" brushRef="#br0" timeOffset="190602.692">16888 18615 4184 0,'0'0'5506'0,"0"0"-5002"0,0 0-360 16,0 0 40-16,0 0-24 16,0 0-64-1,0 0-88-15,39 134-8 16,-27-105-544-16,-12-7-777 15,0-8-1359-15</inkml:trace>
  <inkml:trace contextRef="#ctx0" brushRef="#br0" timeOffset="190767.691">16821 18397 10066 0,'0'0'1304'0,"0"0"-1264"0,0 0-40 32,0 0-2201-32,0 0-2103 0</inkml:trace>
  <inkml:trace contextRef="#ctx0" brushRef="#br0" timeOffset="191892.203">19103 18221 4080 0,'0'0'1897'16,"0"0"-1329"-16,0 0 136 16,0 0-176-16,0 0-280 0,0 0-160 15,0 5-80-15,0 13 488 16,0 1 152-16,0 8-87 16,0 2-177-16,0 2-88 0,0 2-64 31,0-1-128-31,0 1-40 15,0 0-56-15,0-10-8 16,0-6 0-16,0-2-496 0,0-11-945 16,0-4-919-16,0 0-2329 0</inkml:trace>
  <inkml:trace contextRef="#ctx0" brushRef="#br0" timeOffset="194347.654">19091 18194 3184 0,'0'0'1016'0,"0"0"-728"15,0 0 1-15,0 0-57 16,12-15-80-16,0 15 96 0,-12 0 112 16,12 0 128-16,-12 0 120 0,9 0-64 15,3 0-80-15,13 0-128 0,-4 0-104 16,3 0-72-16,0 0 24 16,12 0 144-16,-3 0-120 15,1 0-119-15,-1 0-17 0,6 0-64 16,-3 0 0-16,-3 0-8 15,4 0 0-15,-16 0 16 16,27-4-8 0,-27-2-8-16,27 6 0 15,-23-4-72-15,8 0 24 0,12 4 48 16,-12 0 0-16,7-5 8 0,-7 5-8 16,3 0-8-16,-3-5 8 15,0 5-8 1,7-4-97-16,-19 4 1 15,12 0 24-15,3-5 72 16,-15 5 0-16,6 0 8 0,-2 0 0 16,-16-5 96-16,15 5-8 15,0 0-40-15,9-3-40 0,-9 3-8 32,12-5 0-32,-14 5-48 15,14-6 40-15,0 1-72 16,-15 5 72-16,15-3 8 0,-11 3-8 15,-4 0 8-15,0 0 0 16,6 0-16-16,-6 0 8 0,15 0-72 31,-12 0-88-31,-2 0 16 0,14 0-24 16,-12 0 88-16,-6 0 80 16,9-6 0-16,-3 6 8 0,-3-4-8 15,-8 0 8-15,11 4 0 16,-12-6 0-16,12 6 0 15,-18-4-56 1,21 4-80-16,-3 0-72 0,0 0-120 16,10 0 64-16,-10-4 88 15,9 4 64-15,-9 0-16 0,12-4 8 16,-24 4 112-16,19 0 8 16,-4-6 0-1,-3 2 0-15,-15 4 0 31,24 0 0-31,-6-5 0 16,3 5 0-16,-2 0-80 0,5 0 32 31,-9-5 48-31,12 0 8 16,-15 5-8-16,16-3 16 0,-25 3-16 16,9 0 0-16,3-5-16 15,0 5 8-15,0 0 8 16,-6-5-8-16,22 5 8 0,-19-5-8 15,3 1 8-15,0 4 8 16,0-5 0-16,-12 5 168 0,0 0 64 16,-3-5 72-16,3 5 56 15,0-4-80-15,1 4-136 0,-4 0-56 16,18-5-88-16,-18 5-8 0,3 0 8 16,12 0 0-16,-24 0 72 15,12 0 160-15,0 0 120 0,0 0 25 16,-3-5-201-1,3 5-112 1,0-4-72-16,-3 4-128 0,19 0-56 16,-16-5 80-16,-12 5 95 0,9 0 1 15,-9 0 0-15,0 0 8 32,0 0 81-32,0 0 175 15,0 0 24-15,0 0-72 0,0 0 24 16,0 0-48-16,0 0-8 15,0 0-88-15,0 0-40 0,0 0 0 16,0 0-24-16,0 0-16 47,0 0 56-47,0 0-64 0,0 0-8 16,0 0 0-16,0 0-56 15,0 14 64-15,0-5 48 0,0 1 32 16,0 4-16-16,0 4-8 15,0 1-48-15,0-1 56 32,0 0-56-32,0 6 88 0,0-10-16 15,0 9-32-15,0-5 8 0,0-4-48 16,0-1 0-16,0-2 8 0,0 3-8 16,0-11 0-16,0 8 8 15,-9-6-16-15,9-2 8 16,0 2 8-16,0 0 0 0,0-1-16 15,0 1 8-15,0 0 0 16,0-1-8-16,-12 0-8 16,12-4-152-1,0 6-16-15,-12-1-16 0,12-1 64 16,-16 1 112-16,-5 0 16 16,9-5-8-16,3 0 8 0,-3 3 0 15,-12-3 0-15,0 5 0 16,3-5-8-16,-15 6-72 0,-1-3 24 15,4 2 48-15,-6 0-48 32,6 4 48-32,-1 1 0 0,1-2-40 15,-3-2-112-15,0 2 0 16,-9-2 32-16,-1-3 32 0,7-3 8 16,-3 5 80-16,-10-5-8 15,10 5-40-15,-6-5 0 31,15 0-128-31,-19 0-72 0,19 5 7 16,-12-1 185-16,12 1 56 31,-16-5 0-31,16 5 8 0,-18-1 0 0,21-4 0 16,-19 0 0-16,4 5 0 16,0 0 8-16,-3-5 0 15,14 4 96-15,-14-4 57 0,27 4 39 16,-18-4-16-16,18 6-56 15,0-2-120-15,-4 1 64 0,-11 0-72 16,3-5 8-16,9 5 0 0,-12-5-8 31,2 0 0-31,-5 0 8 16,21 0-8-16,-21 0 8 0,6 0-8 16,12 0 8-16,-19 0-8 15,10 0 8-15,-6 0 0 0,0 0-8 16,2 0-8-16,-5 0 8 31,6 0 0-31,0 0 8 0,0 0-8 16,-4 0 0-16,4 0 0 15,9 0 8-15,-12 3-8 0,15 2 0 16,-16 0 0-16,1 0 0 16,15-1 8-16,-15 2-8 31,12-6 0-31,3 4 0 0,-7-4 0 15,-5 3 8-15,24 2 104 16,-15-5-32-16,12 6-64 0,-12-6 64 16,9 0-80-16,9 0 16 15,-6 0-8-15,-3 4 0 16,-7-4 8 0,10 0 0-16,0 0-8 0,0 0 40 15,3 0-40-15,-3 0 0 16,-12 0-8-16,0 0 16 0,15 0-8 15,-15 0 48-15,12 0 8 16,-1 0 0 0,1 0-56-16,0 0 8 15,3 0-8-15,-3 0 0 0,0 0 8 16,0 0-16-16,12 0 16 16,0 0-16-16,0 0-120 0,0 0-536 15,36 0-785-15,-15 0-327 16,4-10-5088-16</inkml:trace>
  <inkml:trace contextRef="#ctx0" brushRef="#br0" timeOffset="194899.842">19755 18189 3976 0,'0'0'2537'0,"0"0"-1449"0,0 0 200 16,0 0-663-16,0 0-449 16,0 0 136-16,0 0 336 0,0 68 56 15,9-30-240-15,-9 0-80 32,15 4-88-32,-6 3-168 0,-9-4-24 31,9 2-96-31,-9-7 40 15,0-3-32-15,0-10-16 16,0-4 0-16,15-9-296 0,-15-7-392 16,0-3-544-16,12 0-521 15,1-13-287-15</inkml:trace>
  <inkml:trace contextRef="#ctx0" brushRef="#br0" timeOffset="195431.646">20419 18194 6265 0,'0'0'1168'0,"0"0"-800"16,0 0 24-16,0 0 360 16,0 0 121-16,0 0-41 0,0 125-16 15,0-89-72-15,6-4-328 16,9 6-232-16,-15-6-120 15,0 0-56 1,12-7 0-16,-12-3 0 0,0-4-8 31,12 1-240-31,-12-10-472 16,12-9-736-16,-12 0-1121 0,9 0-1440 16</inkml:trace>
  <inkml:trace contextRef="#ctx0" brushRef="#br0" timeOffset="195957.132">20917 18213 8121 0,'0'0'1889'0,"0"0"-1137"16,0 0 96-16,0 0-584 31,0 0-168-31,0 44 144 0,0-15 112 16,12 4 88-16,-12 3-112 15,12-4-200-15,-12-4-56 16,0 0-64-16,0-4 8 0,0-5-16 16,0-6-424-16,12 2-584 15,-3-11-1104-15,-9-4-1921 0</inkml:trace>
  <inkml:trace contextRef="#ctx0" brushRef="#br0" timeOffset="196527.068">21454 18179 2880 0,'0'0'2969'16,"0"0"-1785"-16,0 0 296 15,0 0-551-15,0 0-649 0,0 0 208 16,0 0 112-16,0 0-136 15,0 116-264-15,9-78-72 0,-9-6-128 16,0 4-224 0,0-3-1488-16,0-10-3522 15</inkml:trace>
  <inkml:trace contextRef="#ctx0" brushRef="#br1" timeOffset="204334.61">17440 16364 720 0,'0'0'264'0,"0"0"184"15,0 0 312-15,0 0 144 32,0 0 16-32,0 0-71 0,0 0-1 15,0-11 8-15,0 11-184 16,0 0-224-16,0 0-72 15,0 0 40-15,0 0-144 0,0 0-40 32,0 0-80-32,0 11-128 15,0-4 257-15,0 13 15 0,0-2-152 16,12 5-8 0,-12-4-64-16,6 8-72 15,9-7-977-15,-15-8-1599 16</inkml:trace>
  <inkml:trace contextRef="#ctx0" brushRef="#br1" timeOffset="205529.671">17615 16320 512 0,'0'0'168'16,"0"0"-128"-16,0 0-40 0,0 0-312 0,0 0-95 16</inkml:trace>
  <inkml:trace contextRef="#ctx0" brushRef="#br1" timeOffset="206611.916">17615 16320 624 0,'33'38'544'31,"-33"-32"-152"-31,0-6-48 16,0 3 120-16,0 7-120 15,0-6 16-15,0 11-16 0,0-7-16 16,0 6 24-16,0 0-72 0,0 5-128 16,0 0-48-16,0-5-39 31,0 4-57-31,0-10 0 15,0 7 0-15,12-5 8 0,-12-1-8 16,0-1 64-16,0 6-64 16,10 0 8-16,-10 1-8 0,0-1-8 15,15-1-40 1,-15 2-24-16,0-2-9 16,0 1 49-16,9 0 16 15,-9-4 0-15,0 3 8 0,0-4-8 16,0 0 8-16,12 1 0 15,-12 4 0-15,0-6-8 16,0 8 8-16,0-13 0 16,0 11-8-16,0-4 0 15,0 4 8-15,0-5 0 16,12 4 8-16,-12 2 40 0,0-6-32 16,0 0 57-16,0 5-1 15,0 0-64 1,9-4 0-16,-9 8 0 15,0-8 0-15,0 2 0 16,0 3 0-16,0-2-8 0,15 1 16 16,-15 0-16-16,0 0 8 15,0 10-8-15,0-11 0 0,12 7 8 32,-12-2 0-32,0-4 8 15,0 0-8-15,0-1 72 16,0-3-32-16,0-1-40 0,0 5 72 15,12 0-24-15,-12 0 40 16,0-1-8-16,9 7 32 0,-9-2-64 16,9 1-48-1,-9-2 0-15,15 8 8 16,-15-7-8-16,0 4 8 16,0-2-8-16,0-2 8 0,0-1-8 15,0 2-8-15,0-4 8 16,0-2 0-16,0 6 0 0,12 5-8 15,-12-6 16 1,12 4-8-16,-12 3 0 16,13-8 40-1,-13 7-40-15,0-2 72 0,9 2-24 0,-9-1 48 16,0-4-40-16,0 5 40 16,0-2 136-16,0 6 24 0,0-5-64 31,0-4-144-31,0 3 0 15,0-2-48-15,0 3-8 0,0 5 16 16,12-6-16-16,-12 2 8 16,0-2 8-16,0 6-16 0,0 0 0 15,0-4 0-15,0 3 8 32,0 1-8-32,0 4 0 15,0 1 8-15,0 0-8 0,0-1 8 16,0 4 0-16,12-3-8 15,-12 5 8-15,0-6 0 0,0 5-8 16,0 0 8-16,9 0-8 31,-9 0 0-31,0 1 8 0,0-6-8 16,0 10 0-16,0-5-2104 0,0 5 1872 16,0-2 95-16,0-1-111 15,-9-3 112-15,9 7 0 0,-12-12-440 16,12-2-744-16</inkml:trace>
  <inkml:trace contextRef="#ctx0" brushRef="#br1" timeOffset="207896.726">17823 16396 3368 0,'0'0'1361'15,"0"0"-705"-15,0 0 608 16,0-5-240-16,0 5-96 0,0-5 25 31,0 5-145-31,0 0-80 0,0-5-144 16,0 5-216-16,0-4-224 16,0 4-88-16,13-6-56 0,-4 6 0 15,3 0-192-15,0 0-96 16,-12 0-184-16,9 0 64 0,6 0 48 15,-15 6-48-15,12 3-112 16,-12 1 23 0,0-2 89-16,0 6 168 15,0 5 144-15,-12 0 96 0,-12-5 8 16,12-6 56-16,12 2 0 16,-12-6-8-16,12 2-48 0,0-6 0 15,0 0 120-15,0 4-72 31,0-4-48-31,12 4 0 16,0-4 0-16,12 0 120 0,0 0-128 16,33-8-192-16,-11-6-1144 0,2-5-1657 15</inkml:trace>
  <inkml:trace contextRef="#ctx0" brushRef="#br1" timeOffset="210145.515">18137 16238 744 0,'0'0'1312'0,"0"0"-952"0,0 0 96 16,0 0-64-1,0 0 16-15,0 0-144 16,0 111-136-16,0-89-128 0,0 3 208 16,0-3-32-16,0-3-80 15,0 4-8-15,0-5 41 16,0 6-25-16,0-6-80 0,9 6-16 31,-9-6 40-31,0 5-48 0,0-4 0 16,0-6-8-16,15 7-40 15,-15-1-8-15,0-6 48 16,0 6-40-16,13-1 32 0,-13 0 16 16,0 1-8-16,0 0 0 15,9-1-65-15,-9-4 1 16,0 0 64 15,0 0 0-31,0-6 0 16,0 7-8-16,0-2 8 15,12 6 8-15,-12-5-8 0,0 4 8 16,0 2 0-16,0-2 0 16,0-4 0-16,9 0-8 0,-9-6 8 0,0 2-48 15,0 5 48 1,0-7 0-16,0 6 8 0,15-1-8 16,-15 3 8-16,0-3-8 15,0 1 8-15,0-6-8 16,0 7 8-1,12-2-8-15,-12 2 0 16,0-2 0-16,12 2 0 16,-12-1 0-16,0-5 0 15,0 4 8-15,12 1 0 16,-12 0 0-16,0-4 0 0,0 4 0 16,9-1 8-1,-9 1-16-15,0 0-56 0,0 0-16 0,0 0 72 16,12-1-8-16,-12-3 8 15,0 5-8-15,0-7 8 0,0 2 0 16,0-2-8-16,0 7 8 31,0-5 0-31,12 3 0 0,-12-8 0 16,0 5 0-16,0-3 0 16,9 4 0-16,-9-7 0 15,0 6 8-15,15-7-8 0,-15 13 72 16,0-7-16-16,0-1 81 31,0 6-17-31,0-4 48 0,0 4 0 16,0-6-64-16,0 6 64 0,0-4 16 15,0-2-64-15,12 3-72 16,-12-2-32-16,0-4-8 0,0 4 0 16,0-1 0-1,0 2-8 1,13-1 8-16,-13 5 0 0,0-4 104 15,0-1 72-15,0 4 24 16,0-8-24-16,0 4-120 0,0 1-56 16,0-6 48-16,0 7-48 15,0-8-8 1,0 2 0-16,0 4 8 16,0-4 0-16,0 0-8 0,0 3 56 15,0 2 96-15,0-1 24 31,0 1-48-31,0-1-64 0,0 0-56 16,0 1 0-16,0-1 0 16,0 1 8-16,0-2-8 15,0 2-8-15,0-1 8 0,0 5-8 16,0-5 8-16,0 1 0 16,0-2 0-16,0 3-8 0,0 2 16 15,0-3-16-15,0-2 0 31,0 6 8-31,0-4-8 16,0 3 0-16,0-4 8 0,0 5-8 16,0 0 8-16,0-4-8 0,0 4-8 15,0 4 8-15,0-3 0 0,0-7 0 16,0 6 8 0,0-1-8-1,0-2 0-15,0 2 0 16,0 1 0-16,0-1 0 0,0 2 0 15,0-2 0-15,0 3 0 16,0-3 0-16,0 1 0 0,0 0 0 0,9 5 0 31,-9-6 0-31,0 5 8 16,0 1-8-16,0-1 8 16,0 1-8-16,0 4 8 0,9-5-8 15,-9 1 8-15,0 4-8 16,0-5 0-16,0 2 8 0,0-7-8 31,0 7 0-31,0-2 8 16,0-1-8-16,15 2 8 0,-15 0-8 15,0 0 8-15,0 0 8 32,0-2-8-32,0 2 0 0,0-1 8 15,0 2 64-15,0-2 160 16,0 0 16-16,0 1 32 15,0 0 96-15,0-6-168 0,0 1-96 16,0 0-32-16,0 4-72 16,0-4 40-16,0 5 48 0,-15 0 1 15,15-1-105-15,0 0-56 16,0 1 56 0,-9-6 80-16,9 2-56 15,0-2-16-15,0 1 0 0,0 1 0 16,0 3 0-16,0 1 0 15,0-1-8-15,0 1 0 0,0-4 0 16,0-3 8 0,0-2 0-16,0 0-8 15,0-2 8-15,0 2-8 16,0 4 0-16,0 0 0 0,0 0 16 16,0 5-16-16,0-6 0 15,0 1 16-15,0-6 72 0,0 2-80 31,0-5-8-31,0-5-56 16,0 0-225-16,0 0-87 0,0-5-176 16,0-13-1176-16,-9-1-3161 0</inkml:trace>
  <inkml:trace contextRef="#ctx0" brushRef="#br1" timeOffset="-214392.465">18382 16325 3936 0,'0'0'2529'0,"0"0"-1745"15,0 0-96-15,0 0 104 16,0 0-416-16,12-5-264 0,9 2 8 0,-9 3-7 16,0-5 7-16,-3 5-8 15,6 0-104-15,-3 0-8 0,-12 0-72 16,0 0-225-16,0 5-215 16,0 3 48-16,0 6 224 15,0 0 144-15,0 4 40 0,-27-3 56 16,18-2 0-16,-3 2 0 0,0-5 8 15,12-2-8-15,0-3-56 16,0-5-88-16,0 0 40 16,0 5 104-16,24-1 48 0,-15-4 32 15,18 5-32-15,-15 4-32 32,-3-4-16-32,1 5 0 0,-10-1-128 15,0-1 24-15,0 10 88 16,-19 2-72-16,-5-1-472 15,0-6-1536-15</inkml:trace>
  <inkml:trace contextRef="#ctx0" brushRef="#br1" timeOffset="-212304.35">18774 16252 1904 0,'0'0'680'31,"0"0"-88"-31,0 0 112 0,0 0-240 16,0 0-31-16,0 0-129 31,0 106-192-31,0-87 192 0,0-5 96 16,0-1-128-16,0 7-8 31,15-2-8-31,-15 0 16 16,0 6-40-16,12-6-56 0,0 5-48 15,-12 1-72-15,9-2-48 16,4-3 40-16,-1 8-40 0,0-3 72 16,-12-1 24-16,9 4 48 0,6 1 8 15,-15-4-16-15,0 3 0 16,12-8-80-16,-12 4-56 0,9-5 0 15,-9-3 56-15,12 3-56 16,-3 1 0-16,6-5 0 0,-15 4 8 0,0-3-8 16,12-3-8-16,-12 8 8 15,0-6 8-15,12-6-16 16,-12 6 8-16,0 0-8 0,12-4 8 16,-12 4 0-16,6-1 8 15,-6 1 48-15,16 0-56 0,-4 0 8 31,-12 0 40-31,9 4-32 16,-9 1 24-16,15 5-40 0,-15-7 120 16,0 2 40-16,9 1-16 15,-9-2 25-15,0-4 7 0,15 5 40 16,-15-11-40-16,0 1-32 31,0 2-48-31,9-3 40 31,-9 6-48-31,0-4 0 0,9 3 16 16,-9 2-8-16,0 3 0 16,0-4 96-16,0 5-40 0,0-6-16 15,0 5 40-15,0-3-80 0,0-1 8 16,15-6-16-16,-15 3-40 16,0-8-40-16,0 3-8 15,0-2 0 1,0-4 0-16,0 0-8 15,0 0-248-15,0 0-168 0,0 0-120 16,0 0-8-16,0 0-160 0,0 0-721 16,0-10-487-16,0 2-97 15,0-6 73-15,-15 4 320 0</inkml:trace>
  <inkml:trace contextRef="#ctx0" brushRef="#br1" timeOffset="-212213.981">19076 17442 96 0,'0'0'480'0,"0"0"-16"15,0 0 136-15,0 0 72 0,0 0-216 16,0 0-456-16,0 0-472 31,0-3-1648-31</inkml:trace>
  <inkml:trace contextRef="#ctx0" brushRef="#br1" timeOffset="-211264.673">18998 17114 888 0,'0'0'856'0,"0"0"-568"15,0-5 672-15,0 5-40 16,0 0-87-16,0 0-25 0,0 0-192 16,0 0 16-16,0 0-32 15,0 0-288-15,0 13 0 16,0 11 352-16,0 4 177 0,12 4-273 16,-3 5-24-16,6 5-136 15,-15 0-72-15,9-1-56 0,6 5-72 16,-15 1 24-16,9-5 0 15,0 5-24-15,-9-6-56 16,15 5-64-16,-3-4-72 0,-12-1 64 16,12 2-80-16,-12-2 0 15,12 0 56-15,-12-3-48 0,9 0-8 0,-9-3 8 16,12-2 0-16,-12 0 0 16,0-5-8-16,0-1-8 15,12 5 8-15,-12-7 0 16,0 2 8-1,0 1 0-15,13-4 0 0,-13-2-8 16,0 0 0-16,0-3 16 0,12 0-8 16,-12 5-8-16,0-2 8 15,0-3-8-15,0 4 8 16,0-5-8 0,0 1 16-16,0 0-8 15,0 3 88-15,0-2-88 16,9 3 96-16,-9-1-8 0,0 1-24 15,0 1 40-15,0-5-48 16,0 4-8-16,0 4-48 0,15-3 56 31,-15 4-8-31,0-1-48 16,9 1 56-16,-9-4-56 0,0 3 8 16,0 1 0-16,0-5-8 15,0 5 8-15,0 0-8 31,0-5 8-31,0 5 32 0,0 0 9 16,0 4-9-16,0 1 24 16,0-6 8-16,0 1 24 15,0-4-56-15,0-6 32 0,0 0 0 0,0 0-80 16,0-8 16-16,0-6-16 16,0 2 48-16,0-6-48 15,0 0-40 1,0 0-280-16,0-28-393 15,0-5-1383-15,0-8-3673 0</inkml:trace>
  <inkml:trace contextRef="#ctx0" brushRef="#br1" timeOffset="-210460.534">19076 16200 4544 0,'0'0'2713'0,"0"0"-1985"16,0 0-528-16,0 0-48 0,0 0-72 16,0 0-24-16,0 0 24 0,0 0-80 15,-18 112 48-15,3-85-32 16,15-2-8 0,0-8 0-1,0-2-8-15,0-7-16 0,0 2 16 16,15-6 0-16,3-4 88 0,21 0 0 15,-18 0-88-15,16 0-96 16,-1-4-264-16,-18-1-368 16,21-5-208-16,-18 2-264 15,-9-2-993-15</inkml:trace>
  <inkml:trace contextRef="#ctx0" brushRef="#br1" timeOffset="-210218.536">19136 16325 4825 0,'0'0'2632'16,"0"0"-1960"-16,0 0-432 16,0 0-16-16,0 0 128 0,12 89 105 15,0-57-217-15,1 6-136 16,-1-2-56-16,-3-7-48 15,-9 2-128-15,15-7-881 0,-6-11-1159 32,-9-8-4320-17</inkml:trace>
  <inkml:trace contextRef="#ctx0" brushRef="#br1" timeOffset="-208405.26">19417 16135 3424 0,'0'0'784'0,"0"0"-592"15,0 0-16-15,0 0 265 0,0 0 111 16,0 0-160-16,0 0-112 16,0 0 64-1,0 0 104-15,0 117-72 16,0-90-64-16,0 6 64 15,12 0-48-15,-12-1-48 0,9 5-40 16,-9-5-32-16,0 6-72 16,15-6-72-16,-15 9-55 0,9-3 119 31,-9-2 8-31,12 2 8 16,-12-1-8-16,12 0-32 31,-12-4-48-31,9-1-8 0,-9-5-40 15,0 1 0-15,16 0 0 16,-16 0 16-16,0 0-16 0,12-6 0 16,-12 2 0-16,0-6 0 15,0 1 0-15,12-6 0 0,-12 3 0 16,0-3-8-16,0 1 72 16,0 4-24-16,0-3 40 0,9 3 8 15,-9-5-24 1,0 2-16-1,0 2-48-15,9-6 0 0,-9 2 0 16,0 2 0-16,0-3-8 0,15-2 8 16,-15 0 0-16,0 3 16 0,0-4 24 15,0 1-40-15,12-1 0 32,-12 0 0-32,0 1 48 15,0-1-48-15,12 4 64 0,-12-3-64 16,0-1 8-16,0 1-8 0,0-1 0 15,0 0 0-15,0-5 0 16,12 5 0-16,-12 2 96 31,0-3 16-31,0 2-16 0,0-1 32 16,0 0-16-16,0 6-32 16,0-6 0-16,0-1-24 0,9 3 0 15,-9 3-56-15,0-10 16 31,0 5 24-31,0-4-48 16,12 3 8-16,-12 2-8 0,0 0 8 16,0 3 64-16,12-4-64 0,-12 5 40 15,0 1-40-15,0-1 48 0,9 0 16 16,-9-6-16-16,0 6-48 16,15-4 56-1,-15 4 0 1,0-5 0-16,0 9-8 0,13-4-48 15,-13 0 64-15,12 5-56 0,-12 0 64 16,12-1-32 0,-12 0-48-16,0 6 8 15,6-5 16-15,-6-1 24 16,15-5-40-16,-15 6 0 16,0-1 40-1,12 1 32-15,0-4-64 31,-12 3-16-31,12-1 0 0,-12-2 0 16,0-1 0-16,9 0 8 16,-9 4 0-16,0-3-8 15,0 3 8-15,15 0 0 0,-15 0 8 16,0 7-8-16,0-8 48 16,9 7-8-16,-9-5 8 0,0 3-40 15,0-3-8-15,0 0 40 16,0 0-24-16,0-6-24 15,9 5 8-15,-9 1 0 0,0 5 0 16,0-2-8-16,0-4 8 16,0 10 8-16,0-4 88 0,0-2-32 15,0-2 16-15,0 3-40 0,15-6-40 16,-15 2 0 0,0 6-8-1,0-3 8-15,12 1 48 0,-12 0-48 16,0 5-8-1,0 0 8-15,0 0 0 16,0 0-8-16,0 0 8 0,0-5 56 16,0-1 24-16,13 1-72 15,-13 1 32-15,0-5-40 16,0 4 17-16,0-5-17 0,12 9 8 16,-12 1-8-16,0 1 8 15,0 4-8-15,0 3-8 0,9 1 8 16,-9 0 0-16,0 5-8 31,0 0 48-31,0-6-16 0,0-3-16 16,0 0-8-16,0-6 72 15,0-3-72-15,0-11 0 0,0 1-8 16,0-8-56-16,0-6-168 16,0 0-217-16,0-24-295 31,0-9-1192-31,0-3-2873 0</inkml:trace>
  <inkml:trace contextRef="#ctx0" brushRef="#br1" timeOffset="-207336.344">19797 16275 4656 0,'0'0'1313'15,"0"0"-905"-15,0 0 192 0,0 0 8 16,0 0-272-1,0 0-112-15,0 50-64 16,0-36 128-16,0 0 144 0,15 0-95 16,-3 0-49-16,13 1-56 15,-16-7 0-15,15 6 32 16,0 0-136-16,0-4-72 0,-6 4 0 31,-3-5-56-31,-6 4-64 0,-9-7-40 16,0 2-128-16,0 2-80 15,-9-2 256-15,-15 7 48 16,0-5-521-16,-9-1-511 0,9-9-304 16,3-14-168-16,-4-6-1673 0</inkml:trace>
  <inkml:trace contextRef="#ctx0" brushRef="#br1" timeOffset="-207181.867">19837 16265 3752 0,'0'0'3049'0,"0"0"-2017"32,0 0-592-32,0 0 144 0,0 0-200 15,0 0-15-15,0 0-177 0,93-8-192 16,-60-2-176-16,4 1-1097 16,-16-5-1791-16</inkml:trace>
  <inkml:trace contextRef="#ctx0" brushRef="#br1" timeOffset="-205385.666">20021 16104 2800 0,'0'0'624'0,"0"0"-488"0,0 0-136 16,0 0-288-16,0 0-472 16,0 0 80-16,0 0 608 0,0 0 72 15,0-5 856-15,0 5-312 16,0 0 128-16,0 0 217 0,0 0-209 0,0 0-280 15,0 0-120 1,0 0-120-16,0 0-64 0,0 0-16 16,0 0 56-16,0 0 192 0,-9 0 72 31,9 0 32-31,0 0-40 16,0 0-96-16,0 5-152 0,0 9 72 15,0 8 96-15,0 6-88 16,0 4-31-16,9 11-25 0,-9-1-56 15,0-2-32-15,12 2-32 32,-12 0 56-32,0 5 56 15,12-5-40-15,-12-2 32 0,12 2-16 16,-3-5-40-16,-9 2-40 16,15-7-48-16,-15-1 0 0,12 1 56 15,-12-7-56-15,0 1 8 31,9-1 0-31,-9-7-8 32,0-5-8-32,0 6 16 0,0-5-8 15,0 0 0-15,0 0 0 0,0 0 56 16,0 0 8-16,0 0 8 0,0 0-8 16,0 4 0-16,12-9-64 15,-12 0 64-15,0 1-72 16,0-1 8-16,0 1 0 15,0-2 0 1,0-3 0-16,0 4 56 0,0 1 24 16,0-1 48-16,0 0 40 0,0 1-88 15,0-6-24-15,0 6-56 16,0-2 48-16,0-3 8 16,0 5 24-1,9-1 32-15,-9 5-8 31,0-9-48-31,0 9-64 0,15-11 56 16,-15 8-48-16,0-6 0 16,0 3 56-16,0 1-56 15,12-3 112-15,-12 2 16 0,0-4 8 16,0 6-16-16,13 0-16 16,-13-2-32-16,0 3-64 0,0-8-8 15,12 7 8-15,-12-1-8 16,0 0 8-16,9 1-8 15,-9 4-8-15,0-6 16 0,12 7 48 16,-12-1 0-16,0-5 0 16,12 4 0-16,-12-4-56 0,0 2-8 15,0 2 8 1,9-3-8-16,-9 3 8 16,0 2-8-16,15-1 8 15,-15 5-8-15,0-6 8 0,12 5 8 16,-12-4 0-16,0 4-8 15,12 1 0-15,-12 0 40 0,0-5-40 0,9 5-8 32,-9-6 8-32,0 2-8 15,0-3 8-15,0 3 0 16,9 3 0-16,-9 1-8 0,0-1 24 16,15 1-24-16,-15-1 8 15,0 6 8-15,0-2-8 0,12-2 64 31,-12 3 33-31,0 0-25 16,0-4-32-16,12 3-48 0,-12-2 64 16,0 2 0-16,12-4 24 31,-12 1-32-31,0 4-48 0,0-4 0 16,0-1 40-16,0 6-32 15,0-6-8-15,0 6 48 16,10-6-40-16,-10 4 40 0,0 6-8 15,0-4-40-15,12-1 48 16,-12 1-48-16,0-2 0 0,0 7-8 16,12-7 8-16,-12 6-8 15,0-4 8 1,9-2-8 0,-9 2 8-16,15-2-8 0,-15-2 8 0,0 7 0 15,0-3 0-15,9-2 0 16,-9 2-8-16,0 4 0 0,15-6 8 15,-15 2-8 1,0-1 8 0,12 1 8-16,-12-6-16 0,0-4 0 15,0 4 8-15,0 6 8 0,0-6-8 16,0 1-8-16,0-1 0 16,0-5 8-16,0 6-8 0,0-5 0 31,6 4 0-31,-6-3 8 15,0 3-8-15,0-4 8 0,0-1-8 16,0 6 0-16,0-4 0 31,0-2 0-31,0 1 0 0,0-4 0 16,0-2 0-16,0-2-16 16,0-6-96-16,0 0-64 15,0 0-96-15,0 0-104 0,0 0-185 16,0 0-439-16,0-6-1168 15,0-12-3337-15</inkml:trace>
  <inkml:trace contextRef="#ctx0" brushRef="#br1" timeOffset="-198946.13">20289 16112 4424 0,'0'0'2113'0,"0"0"-1545"16,0 0-160-16,0-5 192 0,0 5-32 15,0 0-144-15,0 0-224 31,-15 0-71-31,15 15-65 16,0 3 216-16,-9 6 56 0,9 8-160 16,0 0-104-16,0 0 8 15,0 1-72-15,9-6 168 0,18-2-72 16,-3-6-48-16,-2-6-48 31,-1-13 72-31,18 0-80 31,-27 0-104-31,9 0-32 0,-9-6-112 16,0-7-48-16,-12 0-112 16,0-1-81-16,-12 0 169 0,-15 4-72 0,-6 10-256 15,0 0 0-15,-1 0-200 16,10 13-1145-16</inkml:trace>
  <inkml:trace contextRef="#ctx0" brushRef="#br1" timeOffset="-196918.954">20543 15993 1072 0,'0'0'2160'15,"0"0"-1384"-15,0 0-280 16,0 0 233-16,0 0 87 0,0 0-96 15,0 41-192-15,0-22-144 32,0 3 40-32,0 2 16 15,0 3-80-15,0 6 72 0,0-1-39 32,0-4-73-32,0 5-120 15,0 0-128-15,15-1 40 0,-15 0 40 16,0 0-16-16,12 1-64 15,-12-5-16-15,0 0-48 16,0 0 8-16,0-1-8 0,12-3 40 16,-12 4-24-16,0-6 24 0,0 1-40 15,0-4 64-15,0-1-72 16,0 6 8-16,0-11 0 0,0 1 0 16,0 0 0-16,0 0 8 15,0-1-8-15,0 3 0 31,0-3 0-31,0-4 0 16,0 10 0-16,9-5 0 16,-9-6 8-16,0 7 56 0,0-2-64 15,0 2 48 1,0-6-40-16,0 5-8 0,0-5 0 16,0 5-8-16,0-4 8 0,0-2 0 15,0 2 0-15,0-1 0 0,12 1 0 16,-12 4-8-16,0-1 8 15,0 2 8-15,0-7-16 16,0 6 8-16,0-4-8 0,12 3 8 31,-12-4 0-31,0-3 104 16,0 2 8-16,0-3-40 0,0 4-8 16,12-5-24-16,-12 6-40 15,0-5 64-15,0 5-64 16,0-7 0-16,0 7 72 0,0-1-24 31,0-4 48-31,0 3-24 16,0 3-16-16,9-2 0 0,-9-1 0 0,0-2-8 15,0 4-48-15,0-10 40 16,0 3-40 0,0 7 0-1,15-6 0-15,-15 2 48 31,0-2-48-31,0 0 0 16,0 0 56-16,0 2-56 16,0-2 72-16,10 6-32 0,-10-10-32 31,0 5-8-31,0-2 48 16,0 2-48-16,0 1 56 15,0-6-48-15,12 3-8 0,-12 2 56 16,0 0 16-16,0-1-32 0,0 1 32 15,0 4-72-15,0-4 0 16,12 0 40-16,-12 4-32 16,0-4-8-16,0 3 48 0,9 2-48 15,-9-5 8-15,0 9 32 16,15-5-40-16,-15 0 0 0,0 1 48 16,0-1-8-16,0 1-48 31,12-2 0-31,-12-3 8 15,0 4 0-15,0 0-8 0,0 6 16 16,12-1 48-16,-12 0 0 16,0 0 16-1,9 4-32-15,-9-4-40 0,0 0 73 16,9-1-33-16,-9 6-40 16,0-5-8-16,15 5 48 15,-15-2-40-15,12-2 8 0,-12-1-8 16,0 0 0-16,9 0 8 15,-9-1 32-15,0 1-48 0,0-5 0 0,0 5 16 16,15 0-16-16,-15 1 8 16,0 3-8-1,9-4 8-15,-9 4 0 0,12 1 0 0,-12-1-8 16,0 5 0-16,0 1 8 16,0 0 0-16,13-1 8 0,-13-1-16 15,0 6 16-15,0-5-16 16,9 0 0-16,6 0 8 15,-15-3-8 1,12 2 0-16,-12 2 0 16,0-6 0-16,12 4 0 15,-12 3 0-15,0-3 0 0,0 2 8 16,0-7-8-16,0 7 8 47,12 3 0-47,-12-2 8 0,0 2-16 15,6 0 8-15,-6 1 0 16,0 5 0-16,15 0 0 16,-15 0 8-16,12-1-8 0,-12 0 48 0,12 5-48 15,-12-10 8-15,12 10-16 16,-12-4 16-16,0 0 72 0,9 0 8 16,-9 3-16-1,0-9-72 1,15 2 8-16,-15-1-8 15,0-6 0-15,0-3 8 0,0 0-8 0,0-6 8 16,9 7-16-16,-9-2 8 16,0 0 8-16,0 1-8 0,0-6-8 31,0 1 0-31,10-4 8 0,-10-5-8 0,0-5-336 16,0-10-465-16,0-9-631 0,0-9-3489 15</inkml:trace>
  <inkml:trace contextRef="#ctx0" brushRef="#br1" timeOffset="-195847.368">20917 16238 2576 0,'0'0'4025'0,"0"0"-3209"0,0 0-176 16,0 0 328-16,0 0-375 16,0 0-305-16,12 0-24 15,12 0-72-15,0 0 24 0,-5 0-40 31,20 0-88-31,-18-5-24 16,3 0-8-16,-12 1-56 0,0-1 16 16,-12 5 32-1,9 0 8-15,-9 0-8 16,0 0-40-16,0 0 0 16,0 0-8-16,0 5-40 0,0 14-24 15,-9 3 56-15,9 11 8 16,-12 8 0-16,12-3 0 15,0-1-56-15,0-5-408 16,0-8-376-16,0-10-577 16,0-6-999-16,0-8-3424 15</inkml:trace>
  <inkml:trace contextRef="#ctx0" brushRef="#br1" timeOffset="-194298.504">21171 15936 3632 0,'0'0'1665'0,"0"0"-1201"0,0 0 216 15,0 0-56-15,0 0-392 0,0 0-152 16,0 0-72-16,-25-3 0 16,25 3 136-1,-6 0 80 1,6 0 24-16,-12 3-8 0,12-3-16 0,0 10-112 15,0-5 8-15,0 9 48 16,0-1 8-16,0 10-24 16,0 4 57-16,0 7 87 15,0-2-48 1,0 5-88-16,12 0 0 16,-12 1-32-1,6-1 0-15,10-1-24 16,-16 2 16-16,9-2 56 0,6 7 32 15,-15-12 32-15,0 7-16 16,12-5-112-16,-12-1-48 16,0 4-48-16,0-3 56 0,0-1-8 15,0 1 0-15,0-1-56 32,0-4 96-32,9-1-16 0,-9 2-16 15,0-7-16-15,0 3-40 16,0-12 32-16,0 5-40 15,0 1-8-15,0-5 16 0,0 9-8 16,0-4-8-16,0 4 8 31,0 1 8-31,0 4 40 0,0-6 16 0,0-4-64 16,0 2 40-16,0-2-32 16,0-4-8-16,0 5 48 15,0-6-56-15,0 5 8 0,0 1 8 16,0-6-8-16,0 6 64 15,0 1 8-15,0-2 48 0,0 1-24 0,0-2-8 16,0 2-96-16,0 0 16 31,0-5 32-31,0-1-40 16,0 7 72 0,0-7 24-16,0 6-24 15,15-5 40-15,-15 4 8 0,0 0-16 31,9 6-40-31,-9-5-15 16,0-1-49-16,0 4 0 16,0-2 8-16,12 2-8 0,-12-4-8 15,0 7 48-15,0-3 32 16,0 2-8-16,0-6-24 0,0 5-32 16,12-4-8-16,-12 4 8 15,9 1-8-15,-9-2 56 16,0 2-56-16,0-7 72 0,15 7-32 15,-15-5 24-15,0-5-64 16,0 5 8-16,12-11-8 0,-12 6 0 16,0 0 0-16,0 0 0 0,0 0-8 15,12-1 8 1,-12 6 0 0,0-5 40-16,9 0-40 15,-9 0 0 1,0 1-8-16,0-2 16 15,9-4 0-15,-9 5-8 0,0-4-8 0,0 4 8 16,0 0 0-16,0-6 0 16,0 6-8-16,16-4 8 15,-16 8-8-15,0-3 8 0,0-2-8 16,0 1 0-16,12 5 8 16,-12-2-8-16,0 2 0 0,0 0 16 15,0-6 32-15,0 7-40 31,0-1 16-31,12-6-16 0,-12 6 8 16,0-5 56-16,0 3-64 16,0 7 48-16,0-5-8 15,12-1-40-15,-12 0 40 0,0 1-40 16,0-1 0-16,0 5 64 31,0-4 0-31,0 0-24 0,0 0-40 16,0 0 48-16,0-6-48 15,0 6 0-15,0 3-8 16,9-2 0-16,-9 2 16 0,0-4-16 16,0 6 8-16,0-1-8 15,0-3 8 1,0 2 0-16,12 1-8 0,-12 5 0 16,0 0 0-16,12 4-64 15,-12-4 64 1,0-9 0-16,9 4 8 15,-9-9 0-15,0 0-8 16,0-5 16-16,0-4-8 0,0-1 0 16,0-4 0-1,0 0-8-15,0 0-8 0,0 0-216 0,0 0-200 16,0-18-336-16,0-15-745 16,0-4-4432-16</inkml:trace>
  <inkml:trace contextRef="#ctx0" brushRef="#br1" timeOffset="-193332.81">21617 16150 4176 0,'0'0'2001'0,"0"0"-1449"15,0-15 152-15,0 11 368 16,0-1-352-16,0 5-31 16,-12 0-321-16,0 0-296 0,0 0-64 15,-12 0-8-15,12 9 0 0,-9 10 0 31,9 5 0-31,0-6 0 16,12 5-8-16,0 1-128 16,0 3-72-16,12 6 16 0,21-5 136 15,-12 5 56-15,18-11-16 16,-6 6-40-16,-8-10-80 0,-4 1-89 16,-6-10 49-16,-15 1-16 15,0-10-64-15,0 5 256 16,-15-5 80-16,-19 0-64 0,7-10-8 15,-3-13 56-15,-6-1 64 16,12-8 120-16,3 4-111 0,21 1 439 16,0-1-248-16,12 4-328 0,45-3-440 15,-15-1-673-15,10 10-1231 16</inkml:trace>
  <inkml:trace contextRef="#ctx0" brushRef="#br1" timeOffset="-191997.812">21756 15816 3384 0,'0'0'1024'16,"0"0"-743"-16,0 0 191 0,0 0-24 16,0 120-176-16,0-78 16 0,12 8-128 15,0 7 48-15,-3 4 240 16,3-1 72-16,0 4-88 16,1-3-64-16,-4 4 160 0,6-5-176 15,-15-6-175-15,12 7-57 0,-12-4-104 16,9-2-8-16,-9 0 56 31,12-4-8-31,-12 5-56 16,9-5 16-16,-9 0-16 0,0-5 8 15,15 1 0-15,-15-6 0 16,0 0 0-16,0 2 0 0,0-10 0 16,0 2 8-16,0 4-16 31,12-11 8-31,-12 4-8 15,0-4 8-15,12-6-8 0,-12 2 8 16,12-6 0-16,-12 0 0 0,0-3 0 16,0 2-8-16,9 2 8 0,-9-5-8 15,0 0 0 1,0 0 8 0,0 1-8-1,0-7 0 1,0 6 0-16,0-1 0 0,0-2 0 15,0-2 0-15,0 5 0 0,0-1 0 16,0 1 0 15,0 4 8-31,0-3-8 16,0 3 0-16,0 1 8 31,0-4 0-31,0-2 96 0,12 1 64 31,-12-1-64-31,0-3-40 16,0 4 64-16,0 0 16 0,0 0-16 16,0 5-120-16,0-6 72 15,0 5-72-15,0-3 56 16,0 2-64-16,12-1 0 0,-12 1 8 31,0 1 56-31,9 5 0 16,-9 1 80-16,0-5 56 0,16 4-48 31,-16 0-80-31,0-4-64 0,0 3 64 16,0 3-72-1,0 2 8-15,0-4 160 0,12 6 0 0,-12-2 32 16,0-4 0-16,0 4-72 16,12-9-56-16,-12 7-56 0,0-3 32 15,0 2-40-15,0-2 8 16,0 2 32-16,0-1 8 0,0 5-56 15,0-5 16-15,0-4-8 16,0 3 0-16,0 3 0 0,0-3-8 16,0 1 8-16,0-5 8 0,0 6-16 15,0-1 8-15,0-4 8 16,0-1-16-16,0 1 8 16,0-11 0-16,0 7-8 0,0-2 0 15,0-2-8-15,0-3-80 0,0 2-112 16,0 0-112-16,0-2-280 15,0-4-464-15,0 1-1033 16,0 0-855-16</inkml:trace>
  <inkml:trace contextRef="#ctx0" brushRef="#br1" timeOffset="-186048.307">19930 16062 288 0,'0'0'4152'0,"0"0"-3391"32,0 0-17-32,0 0 296 15,0 0-336-15,0 0-304 0,0 0 0 16,0 0-80-16,42-34 176 31,-14 26 41-31,-7 0-129 0,15-8-120 16,9 7-96-16,3-5-120 15,10-4-64-15,-1 4 48 0,25 0-48 16,-4-5-8-16,19 5 0 16,-4-4 0-16,13 4 64 15,-4-9-64-15,4 5 0 0,12-6 16 16,-3 2-16-16,-13 2 0 16,16-2 0-16,-13-2-56 0,1 2 40 15,-15 3-96-15,5 0 16 31,-14 5-56-31,8-5-8 16,-8 6-176-16,-1-6 80 0,-2 0 104 16,-7 6 96-16,7 3 56 0,-4-3-8 15,-18 4 8-15,1 4 0 0,-1-5 80 16,-9 7-8 0,-2-8-72-1,-1 7 16 1,-12 0 40-1,6-2-48-15,-17 3-8 16,2-2 8-16,0 5 0 16,-24 0 8-16,9-6 0 15,-9 6-8-15,0 0-8 0,0 0-152 16,0 0-481-16,0 0-511 16,-21 0-504-16,9 0-3281 15</inkml:trace>
  <inkml:trace contextRef="#ctx0" brushRef="#br1" timeOffset="-185732.238">22511 15343 5401 0,'0'0'2664'31,"0"0"-1832"-31,0 0-119 15,0 0-353-15,0 0-344 0,0 0 16 16,0 0 40-16,93 23-24 0,-57-5-32 16,-5 10-16-16,8 1 0 0,-18 4-16 15,3-5 8 1,-15-1-72 0,6 0-40-16,-15 1 40 15,0-4 80-15,-15 3 8 0,-3-4 64 16,-18 6 8-16,-9-7 16 15,8 2-96-15,-11-5-440 0,15-6-1425 16,6-8-3792-16</inkml:trace>
  <inkml:trace contextRef="#ctx0" brushRef="#br1" timeOffset="-183297.629">23374 15483 5753 0,'0'0'2328'0,"0"0"-1688"0,0 0-16 16,0 0 169-16,0 0-553 0,12 0 48 15,9-6-136-15,3-8-48 16,-3 6-32 0,3-6-72-16,1-4-64 15,-1 4-128-15,-12 0-168 16,-12-5 24-16,0 5-320 16,0 1 295-16,0 7 161 0,-12-3 16 15,-12 9 104-15,-10 0 72 0,10 5 8 31,-12 18 128-31,15 5 16 32,-3 5 104-32,-3 3-168 15,27-4-80-15,0 1-104 0,0-10-56 16,0-5-32-16,27 1 24 16,3-14 40-16,45-5-240 0,-17 0-680 15,-13 0-1112-15</inkml:trace>
  <inkml:trace contextRef="#ctx0" brushRef="#br1" timeOffset="-183002.149">23700 15412 4232 0,'0'0'1721'15,"0"0"-1249"1,0 0 80 0,0 0 8-1,0 0-216-15,0 0-128 16,0 0-152-16,0 0-64 0,-70 84-56 15,70-70-152-15,0-9-464 0,9-5 152 16,13 0 80-16,5 0-88 0,-15-13 56 16,-3 2 352-16,15 3 120 15,-24-1 240-15,12 9 280 16,-12 0-8-16,0 0-384 0,0 0-128 16,0 0 0-16,9 9 0 15,6-1 0 1,6-8-184-16,0 5-472 15,19-5-1041-15</inkml:trace>
  <inkml:trace contextRef="#ctx0" brushRef="#br1" timeOffset="-182816.133">23920 15445 4400 0,'0'0'1569'15,"0"0"-1025"-15,0 0 208 16,0 0-336-16,0 0-288 0,0 0-128 15,-24 92-88-15,33-77-136 16,15-2 224-16,0-8-24 0,13-5 24 16,-4 0-560-1,3-18-544-15,12-38-513 16,-27 10-455-16,4-5 272 16</inkml:trace>
  <inkml:trace contextRef="#ctx0" brushRef="#br1" timeOffset="-182518.242">24153 15131 832 0,'0'0'2712'0,"0"0"-863"15,0 0 367-15,0 0-744 16,0 0-1135-16,0 0-337 0,0 0-16 16,0 0 16-16,-94 82 96 15,94-3-24-15,0 0 8 0,0-5-72 16,0-9-8-16,0-19 0 16,12-18-128-1,-3-9 128-15,6-19 0 16,-3 0 584-16,-6-19 176 15,21-9-760-15,-14-4-192 0,8-1 24 16,3 11 168-16,-12 12 160 16,0 10-160-16,-3 0-288 0,6 28 256 31,-3 0 32-31,9 9 160 16,-12-5-32-16,18-3-128 15,7-20-176-15,-1-9-1009 0,6 0-1647 0</inkml:trace>
  <inkml:trace contextRef="#ctx0" brushRef="#br1" timeOffset="-181497.188">24792 15270 4352 0,'0'0'5058'16,"0"0"-4378"-16,0 0-328 0,0 0 192 15,-24 0-440-15,12 19-56 32,0 8-16-32,3 9 24 31,9 2-48-31,-12-1-8 0,12-9-64 31,0 0-80-31,21-9-96 16,-9-11-8-16,24-8 120 0,-11 0-168 15,8-19-416-15,-9-9-481 16,12 1 49-16,-27 0 1032 0,-9 8 112 16,12 10 832-16,-12 4 552 15,0 5-359-15,0 0-681 0,0 0-344 16,0 14-120-16,0 5 120 0,0 3-16 16,12-3-96-16,-3 0-112 15,6-11 64-15,10-2 160 16,-7-6-80-16,9-6-104 0,6-12-96 15,-21-10-161-15,9 0 393 0,-6 9 48 16,-3 6 641-16,-12 4 351 0,0 9-248 16,0 0-744-16,0 9-8 15,12 19-120-15,-12 14 128 16,13 8 8-16,-7 11-8 0,-6-5-296 16,0-1-448-16,0-9-217 15,-6-13-63-15,-19-5 504 0,-11-19 304 16,-21-9-96-16,12-4-1280 31,-4-16-857-31</inkml:trace>
  <inkml:trace contextRef="#ctx0" brushRef="#br1" timeOffset="-180898.722">25269 15278 9089 0,'0'0'1457'0,"0"0"-1257"15,0 0-200 1,0 0 0-16,0 0 144 16,0 117-64-16,0-81-72 0,0 2 0 15,9-11 56-15,6-3-64 16,-3-15 0-16,22-9 32 0,-10 0 8 0,9-19-40 15,0-22-952-15,15-19-313 32,-11-10-791-32,-13-9-209 15,-12-4-335 1,-3-5 1160-16,-9 9 1440 16,-9 14 2112-16,-3 19 385 15,-3 13-329-15,6 14-528 0,-3 19-583 16,0 0-793-16,-1 19-216 15,4 23-48-15,9 18 72 0,-12 10-16 16,12 13-40-16,0-4-16 31,0-1-24-31,21-4 8 16,-8-14-16-16,11-13 24 0,0-15-232 16,-3-8-232-16,15-19 368 15,-12-5 8-15,10-18-169 0,2-21-591 16,-12-7-144-16,-15 5 440 31,0 4 560-31,-9 14 208 0,0 4 624 16,0 14-16-16,-9 5-256 15,-15 0-375-15,15 29-33 0,-6 2-16 16,6 7-56-16,9 3-80 0,0 2 0 16,0-2-48-16,9-14-184 15,39-7-305-15,0-12-615 16,-15-8-1944-16</inkml:trace>
  <inkml:trace contextRef="#ctx0" brushRef="#br1" timeOffset="-180522.91">26072 15324 9337 0,'0'0'2313'16,"0"0"-1953"-16,0 0-48 0,36 6 48 0,7-6-32 16,14 0 56-1,15 0-208-15,7 0-80 0,5 0-96 16,-2-9-296 0,-1-6-264-1,-8 1-504-15,-31 6-1256 16,-6-3-2065-1</inkml:trace>
  <inkml:trace contextRef="#ctx0" brushRef="#br1" timeOffset="-180268.069">26419 15084 8673 0,'0'0'2705'0,"0"0"-2441"0,0 0-88 16,0 0-48-16,0 0-24 15,142 69-32-15,-97-37-72 16,4 11 0-16,-25-7-192 0,9-3-120 16,-33 0 248-16,0-1 56 31,0-10 8-31,-12 11 176 0,-21-9 32 31,-16 4-200-31,-20-6-8 16,0-8-1368-16,8-9-2641 0</inkml:trace>
  <inkml:trace contextRef="#ctx0" brushRef="#br1" timeOffset="-177410.235">27258 15079 7841 0,'0'0'2249'0,"0"0"-1321"16,0 0-96-16,0 0-176 0,0 0-600 16,0 10-56-16,0 17-104 15,0 10 104-15,0 10 96 16,0 3-16-16,0 2-8 0,12 2-72 16,-12-7-8-16,0-9-688 0,12-5-984 15,-12-16-1017-15,9-12-2288 0</inkml:trace>
  <inkml:trace contextRef="#ctx0" brushRef="#br1" timeOffset="-177032.205">27817 15167 3744 0,'0'0'6570'0,"0"0"-5450"16,0 0-1048-16,0 0-56 15,0 0-16-15,0 0 288 0,0 0-32 16,24 111-152-16,-12-73-56 16,-3-5-48-16,-9-1-200 15,0-10-1008-15,0-8-1345 0,0-14-2816 0</inkml:trace>
  <inkml:trace contextRef="#ctx0" brushRef="#br1" timeOffset="-176881.042">27795 15014 7601 0,'0'0'2993'0,"0"0"-2993"16,0 0-696-16,0 0-569 15,0 0-1207-15,0 0 231 0</inkml:trace>
  <inkml:trace contextRef="#ctx0" brushRef="#br1" timeOffset="-176329.143">27977 15167 5705 0,'0'0'2392'0,"0"0"-2032"16,0 0-240-16,0 0-112 0,0 0 232 15,0 0-40-15,27 122-72 16,-15-90-72 0,0-10-48-16,-12-3-8 15,0-5 0-15,9-9-232 16,-9-5 168-16,0 0 64 16,12-5 441-16,0-15-441 0,12-6-225 15,-12 2-111-15,0 7 128 0,6 6 56 31,-2 11 48-31,-4 0 48 16,0 6 56-16,0 7 16 16,-3 6 88-16,-9 4-40 0,15-10 24 47,-6 1-24-47,0-4-56 15,6-10 56-15,9 0 216 0,-6-5-280 16,9-17-104-16,7-11-160 15,-10 1-320-15,0-2-104 16,-15 2 688-16,6 9 360 0,-15 10 368 16,0 8-176-16,0 5-240 0,0 0-312 15,0 0-56-15,-15 5 56 0,15 13 80 16,-9 5 25-16,9-1-105 16,0-3-177-16,0 1 49 15,0-7 72-15,9 6-24 0,6-5 0 16,-3-1 16-1,-12 0-72-15,0-3-24 16,0 5 16-16,-12 3 144 16,-3-8 0-16,-18-2 0 0,24-8-616 15,-6 0-824-15,6-14-1001 16</inkml:trace>
  <inkml:trace contextRef="#ctx0" brushRef="#br1" timeOffset="-176154.047">28468 14912 6481 0,'0'0'3129'0,"0"0"-2201"16,0 0-904-16,0 0-16 15,0 0-8-15,0 0 240 0,22 148-88 32,-7-87-104-32,-3-10 0 15,-12 0-48-15,9 4-472 16,-9-17-1225-16,0-11-983 0</inkml:trace>
  <inkml:trace contextRef="#ctx0" brushRef="#br1" timeOffset="-175812.795">28468 15210 10282 0,'0'0'1568'15,"0"0"-1248"-15,0 0 56 16,0 0-272-16,0 0-104 15,0 0-144-15,118-6-584 16,-73 25-440-16,-8 3 208 31,-7 6 287-31,-15 5 129 16,9 4 336-16,-12-9 208 0,-12 0 0 31,9-10 104-31,-9-4 208 0,0-9 104 16,0 0 241-16,0-5 263 15,0 0 56-15,0 0 24 16,0-14-160-16,0-14-520 0,0-15-224 16,12-2-96-16,9-6-56 15,-6 4-376-15,22 11-256 0,-16 8-624 16,15 18-600-16,-12 5-673 16,-3 5-1504-16</inkml:trace>
  <inkml:trace contextRef="#ctx0" brushRef="#br1" timeOffset="-175681.297">29039 15273 6241 0,'0'0'1816'0,"0"0"-1816"16,0 0-696-16,0 0-448 0</inkml:trace>
  <inkml:trace contextRef="#ctx0" brushRef="#br1" timeOffset="-166551.085">19034 16075 5665 0,'0'0'904'0,"0"0"-672"16,0 0 392-16,24-18-64 0,-15 8-160 15,0 7-24-15,18-2-48 16,-3 0 41-16,-15 5 15 16,15 0-208-16,10 0-16 0,-10 19-24 31,12 7-40-31,-3 13-8 15,3-3-72-15,1 10 40 0,-19 6 16 0,6-1-64 16,3-1-8-16,-27 6 96 16,0-5-40-1,-12-1 16-15,-12 2 136 0,-24-10-56 16,2-9 40 0,1-6-24-1,-15-13-16 1,2-9-40-16,-2-5 32 0,3-14-16 0,-10-18 88 15,10-15 136-15,9-5 80 16,14-8-216-16,10-4-64 16,24-1-104-1,0 4-48-15,33 1-256 16,28 10-392-16,20 7-816 0,-11 15-1185 16,-13 10-2592-16</inkml:trace>
  <inkml:trace contextRef="#ctx0" brushRef="#br1" timeOffset="-165912.187">19299 16104 4544 0,'0'0'1433'0,"0"0"-761"0,0 0 248 16,0 0-336-16,0 0-144 16,0 0 104-16,0 0-191 15,0 0 31-15,154-57 136 0,-112 49-160 31,7 3-64-31,-1-1-8 16,6 3-104-16,4 3-88 0,2-5-32 0,13 0-64 16,-16 2 8-16,-3 3-8 15,10-6 0 1,-10-4-144 0,-6 1-128-16,1 0-424 0,-16-9-328 15,3 9-449-15,-24-6-983 16</inkml:trace>
  <inkml:trace contextRef="#ctx0" brushRef="#br1" timeOffset="-146251.665">14706 17122 6225 0,'0'0'1872'31,"0"0"-1320"-31,0 0 281 15,0-36 271 1,0 31-312-16,0 0-192 0,0 1-320 16,0 4-72-16,0 0 152 15,0 0-88 1,-12 0-272 0,0 0-56-16,-13 0 40 0,-8 0-208 15,-3 14 32-15,-9 4 48 16,-7 0 64-16,10 10 80 0,6 4 0 0,-9-3-8 15,8-1 0 1,13-1-40-16,3 1 40 0,9 0-128 16,12-5 120-16,0 10 0 0,24-5 8 15,9-1 8-15,16-3 56 16,-4 4-8-16,3-6-40 0,-5 2-8 16,-7-5 0-16,0-2-8 15,-15 7-112-15,-6 4-248 16,-3-1 176-16,-12 6 32 0,0 4-40 15,-27 5 192-15,-6-5-40 0,0 5 48 16,-4-2 8-16,16-1 0 16,-6-7 0-16,6-1 72 31,9-12-72-31,12 0-8 0,0-10-112 16,0 1 64-16,24-1 32 15,12 1 8-15,10-2 8 0,-1-3 8 16,-12 10 0-16,3-3-8 15,1 8-304 1,-13 2 240-16,-12 2 64 16,-3 9 0-16,3-1 0 15,-12 5 48-15,0 8 88 0,0 7 8 16,-12-5 40-16,3 7-80 0,-3-7 104 16,12-6-112-16,0 2-88 15,0-10 48 1,0 3-56-16,21-8 8 15,12 4 0 1,6 1-8 0,-6-1 8-16,13-4-8 0,-13-1-88 15,6-3 88-15,-6 3 0 0,4 6 0 32,-13 5 112-32,-15-2 48 15,0 16-112-15,15-5 80 16,-9-7-128-16,42-16-800 31,-8-20-688-31,8-4-4074 0</inkml:trace>
  <inkml:trace contextRef="#ctx0" brushRef="#br1" timeOffset="-127891.427">11959 18156 7681 0,'0'0'2057'15,"0"0"-1521"-15,0 0-152 16,0 0 80-16,0 0-336 0,0 0-64 16,0 19 0-16,24 3 16 31,-12 7 56-31,-6 2 112 0,10-2-160 16,-16 4-88-16,0-5 0 15,0-6-544-15,0-4-776 0,0-18-521 16,0 0-839-16,0 0-1777 0</inkml:trace>
  <inkml:trace contextRef="#ctx0" brushRef="#br1" timeOffset="-127738.914">11902 17998 9289 0,'0'0'1249'0,"0"0"-713"15,0 0 536-15,0 0-992 31,0 0-80-31,0 0-1544 0,0 0-2329 16,0 0 1464 0</inkml:trace>
  <inkml:trace contextRef="#ctx0" brushRef="#br1" timeOffset="-126815.822">12249 18156 512 0,'0'0'6793'0,"0"0"-5945"0,0 0 176 0,0 0 393 15,-21-19-745-15,-3 19-320 16,12 0-232-16,-13 5-120 0,16 14-32 16,-15 14 32-1,0 2 0-15,12 4-8 0,12-3-136 0,0-4-120 16,0 1-128-16,0-15-48 31,12-4 112-31,12-14 192 0,9 0 136 16,-8-14-8-16,11-18 0 15,-3-15-64-15,-24-7-88 16,18-11 32-16,-15-6 72 0,-12-2 40 31,-12-1 16-31,-15 5 328 16,6 9 296-16,0 13 16 0,-3 15 136 31,-1 13-216-31,13 14-128 16,3 5-432-1,9 14-24-15,-12 18-144 16,0 20 64-16,12 13 0 0,0 9 24 16,12-5 0-16,0 1 8 15,9-10 24-15,13-9-88 0,-7-14-40 0,3-10-104 16,21-17 120-16,-30-10-40 15,25 0-88 1,-22-14 0-16,0-15-72 0,0 7 160 0,-12 0 200 16,-6 6 496-16,-6 8 216 15,0 8-64-15,0 0-264 0,0 0 0 16,0 0-256-16,-6 13-128 16,-6 6 0-16,12 0-8 0,0 4-112 31,0-5-32-31,12 1-128 15,9-5-112-15,16-9-256 0,-4-5-344 16,15 0-417-16,-3-24-879 16,4-3 207-16,-31-6 673 31,6 0 1408-31,-9 10 664 0,-15 5 1049 16,0 4 247-16,-15 9-328 15,6 0-191-15,-12 5-689 0,-15 0-344 16,11 10-128-16,1 12-72 15,15 3-88-15,-3-3-120 0,12 2-232 16,0-10-440-16,0-11-224 0,21-3-425 16,3 0 33-1,10-22-16 1,-7-6 216-16,-6 5 1088 0,3 4 48 16,-12 15 1096-16,-12 4-112 15,0 0-240-15,0 4-232 16,0 15 241-16,9 10-209 0,-9-2-256 0,15-10-200 31,-6 2-136-31,15-9-128 16,1-10-328-16,8 0-288 0,3-10-121 15,9-9-423-15,-9 2-408 16,1-2-1129-16</inkml:trace>
  <inkml:trace contextRef="#ctx0" brushRef="#br1" timeOffset="-126126.03">13411 17998 7393 0,'0'0'1616'31,"0"0"-951"-31,0 0 423 15,0 0-696-15,0 0-312 0,0 0-32 16,0 0 24-16,-54 79-24 16,41-41 56-16,13-2 32 0,0-3-88 15,0-4-48-15,0-7-80 16,13-13-184-16,20-9 40 16,3 0 120-16,-3-9-304 0,15-24-536 15,-14 0-209-15,2 6 505 16,-3-6 376-16,-24 15 272 0,6 4 520 15,-15 5 520 1,0 9 201-16,0 0-585 16,0 0-208-16,-15 0-224 15,6 15-168-15,0-3-56 0,-3 2 0 16,0 0-48-16,12-3-160 16,0-8-392-16,0-3-920 15,0 0-1177-15,12-8-3240 16</inkml:trace>
  <inkml:trace contextRef="#ctx0" brushRef="#br1" timeOffset="-125645.763">12898 18240 4016 0,'0'0'1401'15,"0"0"-441"-15,0 0 456 0,0 0-376 16,0 0-95-16,0 0-169 16,-9 0-232-16,9 0 48 0,0-5 48 15,0-9-352-15,-9-5-208 16,9-8-64-16,-24-11-16 0,8-8-8 16,7 0 8-1,-15-5 0-15,15 1 0 31,-15 11 0-31,12 7 48 16,-3 14 56-16,6 8 0 0,9 10-104 16,0 5-152-16,0 33-192 15,0 12 200-15,0 15 64 0,0 9 72 16,24 10 0-16,-3-10-40 16,15-9-80-16,-15-15-120 0,28-13-600 15,-25-17-1385-15,12-20-2264 0</inkml:trace>
  <inkml:trace contextRef="#ctx0" brushRef="#br1" timeOffset="-124377.936">13704 18077 1400 0,'0'0'6489'0,"0"0"-5593"15,0 0 169-15,0 0-25 0,0 0-728 0,0 0-264 16,0 0-40-16,-85 24-8 31,76-2 144-31,0 2-16 16,-3-2-72-16,0-7-56 0,12-2 0 15,0-8-104-15,0-5-224 16,0 0-56-16,12 0 256 0,9 0 0 16,3-5-88-16,0-3-88 31,-12-2 88-31,-2 10 152 0,2 0 64 15,0 0 0-15,-12 0 80 16,9 0 40-16,6 0-64 0,-6 0 0 31,6 0 0-31,3 0-56 32,9-4 0-32,-3-20-336 15,1-4-321-15,-4-4 193 0,-9-1 200 16,-3 6 120-16,6-1 144 15,-15 9 368-15,0 11 441 0,0 3 39 16,0 0-160-16,0 5-224 0,0 0-336 16,0 5-128-16,-15 8-48 15,6 6 48-15,9-5-104 0,0 0-232 16,0-5 8-16,24 1 16 16,-6-10-16-16,9 5-112 0,-3-2 176 15,0-3 191 1,-15 5-7-16,4 5-48 15,-13 0 128-15,0 2 128 16,0 8 521-16,-22-6-57 0,7 4-80 16,-6-4-208-16,9 0 40 15,-15-10 40-15,27 1-32 0,0-5-96 16,0 0 80-16,0 0 120 16,15-9-456-16,9-15-40 0,12-4-200 31,-2-8-96-31,2-1-112 15,-6-1-48-15,6 5 120 0,-12 6 248 16,-12 4 128-16,-12 10 56 16,0 7 264-16,0 6 288 15,0 0-152-15,-21 11-248 0,-3 12 104 32,-3 12 96-32,18-2 81 15,0 5-265-15,9-11-224 0,9-3-8 16,27-10-8-16,9-6-48 15,28-8-305-15,-16-8-959 0,-15-16-2729 16</inkml:trace>
  <inkml:trace contextRef="#ctx0" brushRef="#br0" timeOffset="-108875.04">7501 16789 7697 0,'0'0'1504'31,"0"0"-1207"-31,0 0 367 16,0 0-120 0,12 0-56-16,10 0-96 0,17 0-200 15,18 0-56-15,-3 0 168 16,31 0-48-16,-4 0-176 16,13 0-16-16,0 0-64 0,11 5-432 15,-26-1-384-15,11 0-888 16,-14 2-577-1,-43-2-672-15</inkml:trace>
  <inkml:trace contextRef="#ctx0" brushRef="#br0" timeOffset="-108663.585">7526 16941 4136 0,'0'0'2153'0,"0"0"-713"16,0 0-40-16,0 0-191 16,0 0-169-16,0 0-216 0,0 0-720 15,0 0-104-15,105-8 328 16,-11 4 72-16,42-2-288 0,30 6-112 16,9-4-48-16,-12-1-696 15,-58 5-1256-15,-50-5-3049 0</inkml:trace>
  <inkml:trace contextRef="#ctx0" brushRef="#br0" timeOffset="-90943.703">19882 12684 3712 0,'0'0'5521'16,"0"0"-4816"-16,0 0-689 16,0 0 192-16,0 0 8 15,12 0-88-15,9 0 328 0,12 0-280 0,19 0 40 16,5 5-48-1,0-2-104-15,4 2-64 0,-4 0-80 16,0 0-280-16,-11-1-704 31,-13 6-585-15,-9-6-479-16,-9-4-857 16</inkml:trace>
  <inkml:trace contextRef="#ctx0" brushRef="#br0" timeOffset="-90718.423">19719 12855 6313 0,'0'0'1312'0,"0"0"-840"16,0 0 592-16,0 0-135 31,0 0-409-31,0 0-512 31,0 0 424-31,139 0 16 0,-82-9-8 16,40 5-264-16,-16-7-176 16,43 3-304-16,-16-2-1304 0,-14 0-2817 15</inkml:trace>
  <inkml:trace contextRef="#ctx0" brushRef="#br0" timeOffset="-87028.84">20265 13625 5601 0,'0'0'2728'0,"0"0"-2400"15,0 0-328-15,0 0-104 0,0 0 104 16,24 0 240-16,12 0-32 16,7 0-128-16,14 3 104 0,19 2 73 15,-7 5-129-15,12-1-56 32,1-4-72-32,8-1-320 0,-17 0-273 15,8-4-575-15,-11 0-256 16,-13 0-649-16</inkml:trace>
  <inkml:trace contextRef="#ctx0" brushRef="#br0" timeOffset="-86751.491">20208 13786 6369 0,'0'0'2384'15,"0"0"-1727"-15,0 0-585 16,0 0 8-16,0 0 16 0,0 0-96 16,0 0 0-1,0 0 0 1,0 0 464-16,139 5 376 16,-67-5-352-1,31 0-296-15,2 0-112 16,1 0-80-16,-3 0-40 0,-10 0-584 0,25 0-1345 15,-25 5-967 1,-35-1-2089-16</inkml:trace>
  <inkml:trace contextRef="#ctx0" brushRef="#br0" timeOffset="-85742.594">23090 13680 3136 0,'0'0'4041'0,"0"0"-3369"0,0 0-536 15,0 0 192-15,0 0 392 16,0 0-71-16,0 0-305 16,0 0-240-16,27 0 568 0,-3 0 272 31,19 0-200-31,5 0-360 16,21-9-176-16,4-1-72 15,5 1-88-15,7 4-48 0,-4-4-24 0,-11 4-544 16,-13 5-536-16,-12 0-848 15,-24 0-865-15,-5 0-1840 0</inkml:trace>
  <inkml:trace contextRef="#ctx0" brushRef="#br0" timeOffset="-85480.432">23012 13786 4016 0,'0'0'3201'0,"0"0"-2169"16,0 0-736-16,0 0 537 16,0 0 39-1,0 0-328 1,21 0-64-16,15 0 272 0,24 0 144 0,-5 0-240 16,2 0-143-16,15 0-97 15,7-3-264-15,5-8-56 16,-11 3-96-16,8-7-32 0,-23 6-464 31,-1 1-193-31,-12-3-623 16,-24 2-1056-16,7 4-1609 0</inkml:trace>
  <inkml:trace contextRef="#ctx0" brushRef="#br0" timeOffset="-81413.927">20558 6928 1720 0,'0'0'4401'0,"0"0"-3937"15,0 0-360-15,0 0 56 0,0 0-16 16,0 0 0-16,0 0-144 16,0 0-16-16,0 0 16 15,0 11 184-15,0-3 48 0,0 6-72 16,12-1 56-1,0 6 64-15,-12 0-16 16,9 0-32-16,15-1 104 0,-12 0 1 16,-3-8-73-16,16-1-88 15,-13 5 80-15,9-9-40 16,6 0-24-16,-6-2 40 16,3 3-72-16,-12-6-8 15,12 0-104-15,-3 0-32 16,1 5 48-16,5-5-56 0,-15 3 48 15,6-3-48-15,21 6 0 16,-18-6 0-16,13 0 136 16,17 0 88-1,-18 0-128-15,15 0-96 16,-5 0 0-16,8 0-8 0,-18 0 0 16,15 0 0-16,-14-6 8 15,2-2 0-15,6 2 48 16,-3-2-56-16,7 3 8 0,-13-4 0 15,15 4 0-15,-12-4-8 32,10 5 0-32,-10-2 8 0,6-2-8 15,6 2 0-15,-2 2 0 16,-10-5 0-16,12 3 0 16,-15 3 0-16,16 3 16 0,-7-5 56 31,9 0-72-31,-9 0 0 0,-2 1 8 15,5-2 0-15,-12 6 0 16,15 0 104-16,-5-4 32 0,8 4 16 16,-6-3-32-16,4 3-48 15,-4 0 16-15,-9 0-40 16,6 0-48 0,-3 0 0-16,7 0 40 0,-13 0 48 15,15 0 32-15,-2 0-24 0,2 3-32 16,-6-3 8-1,9 4-72-15,-17-4 0 0,14 0 96 16,-15 0-88 0,15 6 88-16,-14-2-48 15,14 1-48-15,-18 0 64 0,21 0-64 16,-8-2 0-16,8 3 0 16,-18 3 40-16,15-5-40 15,-5 2 0-15,-4 2 72 0,6-2-72 31,-9 2 88-31,10-3-96 16,-13 0 48-16,3 4-32 0,0-4-8 16,-6 3 73-16,10-2-17 15,-7-1-56-15,-12 4 96 16,18-5-32-16,-21 0-16 0,22 7-40 31,-19-8 64-31,3 2-24 16,0 5-48-16,0-1 0 0,-12-4 0 0,9 3 8 15,4 2 32-15,-4 0-40 16,3 3 8-16,-12-4 40 16,9 4-56-16,-6 3 8 15,-3-7-8 1,0 4 0-16,-3-4-8 16,0 1-40-16,-9-1 48 0,15 1 0 0,-15-2 16 15,0 2-16 1,12-6 8-16,-12 2 48 0,0 2-8 15,0-8-40 1,0 5-8-16,0 0 0 16,0-1 64-16,0-4-48 15,0 0 56 1,0 0 32-16,0 0-56 16,0 0 80-16,0 0 32 15,0 0 40-15,0 0 40 0,0 0-64 16,0 0 8-16,0 0-8 15,10-9-48-15,-10-4-48 0,0-2-80 16,15-8-80-16,-6 1-16 16,-9 3 0-16,12-6-64 15,9 8 0-15,-6-1 40 0,-3 3-24 47,0-3 8-47,6 4 16 0,9 1 0 16,-2-2-16-16,-4 2 16 15,0 2-8-15,6-2 32 0,-3 8 96 16,9-4-16 0,1 0 8-16,-1 5-72 0,6-2 80 0,-6 1 0 15,12 2 0-15,-8-3-8 16,11 2-8-16,-15 4 8 0,15 0-40 16,-5 0-24-16,8-4 64 0,-9 4 8 15,10 0-40-15,5 0 40 16,-15 0 8-16,15 0 0 0,-5 0-8 31,5 0 0-31,-9 0-8 16,7 0 8-16,-7 0 0 0,0 0-8 15,7 0 8-15,-7 0 0 16,0 0 0-16,-2 0 8 0,2 0 80 31,-3 0 16-31,0 0-96 16,1 0 8-16,11 0-8 15,-21 4 8-15,22-4-8 0,-19 10 8 16,6-7-8-16,-12 2-8 16,0 1 8-16,7 2-8 0,5-3 8 31,-21 0 48-31,9-1-56 16,4 1 8-16,-13 0-8 15,9-5 16-15,-9 5-8 0,12-2 56 16,-15 3-64-16,16-6 0 0,-13 5 8 15,-3-2-8-15,15 3 0 16,-15-6 64 0,0 4 16-16,19-4 40 15,-19 0-8-15,3 0 56 16,0 0-40-16,0 0-24 16,9-4 0-1,-9-5 8 1,10 4-8-16,-13-4 32 15,-6-1 16-15,9-4 72 0,-12 5 32 16,9-9-8-16,3-1-8 16,-12-9-96-16,13-4-144 15,-4-6 0-15,-9-4-288 0,12 2-16 16,-12-3 40-16,0 7-280 16,-12 3-328-16,0-5-248 0,0 7-809 15,0 7-3344-15</inkml:trace>
  <inkml:trace contextRef="#ctx0" brushRef="#br0" timeOffset="-65421.229">27539 14598 7377 0,'0'0'2601'16,"0"0"-1953"-16,0 0-448 0,0 0 728 15,0 0 128-15,18 0-656 0,33-10-272 16,7-4 8-16,35-5-72 15,34-3 16-15,36-6-24 0,24 0-48 16,-12 0 0-16,-12 6-8 16,-48 3 0-16,-22-1-136 0,-32 12-112 15,-16-2-288-15,-9 1 104 16,6 4-240-16,-26-9-120 0,-4 1-616 16,-12 4-1617-16</inkml:trace>
  <inkml:trace contextRef="#ctx0" brushRef="#br0" timeOffset="-65092.792">28680 14214 7577 0,'0'0'2409'16,"0"0"-2153"-16,0 0-152 15,0 0-104-15,0 0 112 0,0 0-8 32,136 3-104-32,-88 16 0 15,-3 0-112-15,-9-5 40 0,-15 4-128 16,7 1-40-16,-22-10 32 16,-6 5-80-16,0-1 167 15,0 1 121-15,-6 5 241 0,-22 8 47 16,-5 1-56-1,0 4-104-15,-3 1-64 16,-12 5-48-16,23-5-16 0,-8 2-696 16,24-10-1377-16,9-12-3232 15</inkml:trace>
  <inkml:trace contextRef="#ctx0" brushRef="#br0" timeOffset="-63412.309">29830 13620 4608 0,'0'0'2009'0,"0"0"-1057"0,0 0-224 31,0 0 361-31,0 0-417 15,0 0-392-15,-24 5-280 0,14 13 0 16,10 14 0-16,-12 5 72 16,0 15 16-16,0-2-24 0,-3-3-56 15,6 3 72-15,9-12-80 32,-12-5-32-32,12-11-616 0,0-3-905 15,0-5-1023-15,12-14-3177 0</inkml:trace>
  <inkml:trace contextRef="#ctx0" brushRef="#br0" timeOffset="-62967.929">30029 13671 5337 0,'0'0'2024'16,"0"0"-1872"-16,0 0-64 16,0 0-88-1,0 0 176-15,0 0-24 16,0 0-152-16,0 0-88 0,136 96-80 15,-121-58 32-15,-3 3 136 16,-12-3-112 0,0-5 48-16,0-6 56 15,-27-4 8-15,3-5 112 32,-10-8 48-32,1-10 0 0,0 0-16 15,-3-10 40-15,12-18-48 16,-1-7 16-16,16-12 0 0,9-1-88 15,0 4-64-15,9-3-24 16,25 10-256-16,5 9-192 16,18 4-512-16,-12 5-560 0,4 11-1081 0</inkml:trace>
  <inkml:trace contextRef="#ctx0" brushRef="#br0" timeOffset="-62568.734">30355 13628 6513 0,'0'0'1312'0,"0"0"-1232"16,0 0 56-16,0 0 40 15,0 0-16-15,0 0-104 0,93 43-56 16,-59-10-64-16,-10-1-40 31,-12 4-40-31,-6 2-24 0,-6-2 48 16,0 2 32-16,-6-11 80 16,-18-3 8-16,-4-6 152 0,-14-4 40 15,6-14-64-15,-9 0 128 16,-4-18 304-16,13-14-135 31,15-7 7-31,9-6-216 0,0-2-160 31,12 1-56-31,24 10-336 16,12 3-473-16,34 0-855 0,-13 15-736 16</inkml:trace>
  <inkml:trace contextRef="#ctx0" brushRef="#br0" timeOffset="-62125.66">30943 13628 3424 0,'0'0'4889'15,"0"0"-4089"-15,0 0-720 0,0 0 0 16,0 0 129-16,0 0 23 31,-66 121-56-31,42-79-80 0,0 0-32 0,15-5-48 16,-3-10-16-16,-1 1-416 15,1-14-617-15,-3-9-519 16,9-5-905-16</inkml:trace>
  <inkml:trace contextRef="#ctx0" brushRef="#br0" timeOffset="-61935.005">30762 13606 5857 0,'0'0'2120'0,"0"0"-2016"0,0 0-32 16,0 0 208-16,0 0 40 16,46 134 112-16,-10-91-223 0,-15-2-161 15,15-4 8-15,6-1-56 16,-5-11-1217-16,-1-12-1775 0</inkml:trace>
  <inkml:trace contextRef="#ctx0" brushRef="#br0" timeOffset="-59414.821">31296 13480 5113 0,'0'0'2056'0,"0"0"-1960"0,0 0-96 31,0 0-208-31,0 0 208 15,0 0 104-15,0 0-24 0,0 0-24 16,-12 121 104-16,12-107 112 16,0-1-56-16,0-3-96 15,22-1-16-15,-7-4 88 0,3 0 304 32,6-1-136-32,12 0 81 15,-12 2-217-15,9-2-160 0,-5 10-64 0,-7-4-72 16,-12 3-184-16,-9 1-49 15,0 5 65-15,0-6 240 16,0 6 80-16,-9 0-32 16,-12-1 40-1,-7-5-15-15,7 3-73 16,-3-13-121-16,-9-3-639 16,-6-3-608-16,21-22-744 15,-19-7-2153-15</inkml:trace>
  <inkml:trace contextRef="#ctx0" brushRef="#br0" timeOffset="-59214.784">31296 13504 2600 0,'0'0'4537'0,"0"0"-3833"0,0 0-552 47,0 0 520-47,0 0 57 15,0 0-177-15,0 0-296 0,151-13-152 16,-114 8-104-16,8-1-192 16,0-2-985-16,3-2-1119 15,-23-5-857-15</inkml:trace>
  <inkml:trace contextRef="#ctx0" brushRef="#br0" timeOffset="-58753.643">31680 13699 5089 0,'0'0'3024'0,"0"0"-1984"16,0 0-471-16,0 0 463 0,0 0-496 16,12 0-80-16,12 0-320 0,9 0-88 15,-9 0-48 1,13 0-312-1,-4 0-912-15,0-6-1169 0,0 6-799 16</inkml:trace>
  <inkml:trace contextRef="#ctx0" brushRef="#br0" timeOffset="-58378.092">31973 13402 7617 0,'0'0'1769'0,"0"0"-1321"32,0 0-200-32,0 0-136 15,0 0-32-15,0 0 176 0,0 0 72 32,-13 149 32-32,13-94-128 15,0 0-16-15,0 1-120 16,13-1-80-16,-13-9-16 0,9-3-336 0,-9-7-800 15,12-8-1137-15,-12-14-2176 16</inkml:trace>
  <inkml:trace contextRef="#ctx0" brushRef="#br0" timeOffset="-57697.888">31973 13148 5449 0,'0'0'2536'0,"0"0"-2488"16,0 0 152-16,0 0 32 0,0 0 272 31,0 0-63-31,160 119-33 0,-115-67-232 15,3 3-72-15,-12 11-104 16,-12 7 56-16,-18 1-40 16,-6 4-16-16,-18-3-440 0,-30-1-281 15,-9-13-55-15,-49-1-352 16,16-13-616-16,-7-20-937 0</inkml:trace>
  <inkml:trace contextRef="#ctx0" brushRef="#br0" timeOffset="-57098.046">31239 13221 4480 0,'0'0'1401'16,"0"0"-873"-16,0 0 72 0,0 0-104 15,0 0-240-15,0 0 136 16,0 0-88-16,-84 98 264 16,62-43 89-1,10 5-33-15,-15 14-88 16,21 5-176 0,6 5 0-16,0 3-96 15,0-2-72-15,6-11-128 0,21-9-56 16,-15-10-8-16,25-14-96 15,-4-9-496 1,36-18-752-16,-2-3-1201 16,-7-11-3064-16</inkml:trace>
  <inkml:trace contextRef="#ctx0" brushRef="#br0" timeOffset="-56325.432">32863 13393 3752 0,'0'0'2529'15,"0"0"-1617"-15,0 0-688 16,0 3 72-16,-18 13 120 15,18 2 328-15,-24 5-215 0,9 4-193 16,-7 6-184-16,1-5-80 16,6-5-64-16,6-4-8 0,-18-1-392 15,18-8-873-15,-12-1-695 16,9-9-1089-16</inkml:trace>
  <inkml:trace contextRef="#ctx0" brushRef="#br0" timeOffset="-56133.343">32682 13412 5393 0,'0'0'2336'0,"0"0"-1688"0,0 0-440 16,0 0-24-16,0 0 8 16,0 0 529-16,0 0-249 0,66 124-248 0,-42-87-216 15,0-4-8-15,1-6-1177 16,-1-3-1287-16,-6-10-2641 15</inkml:trace>
  <inkml:trace contextRef="#ctx0" brushRef="#br0" timeOffset="-55581.425">31529 14481 5473 0,'0'0'4905'0,"0"0"-4185"0,0 0-456 16,0 0 424-16,0 0-256 0,0 0-192 15,0 0-184-15,0 0-56 16,127-19-192-16,-103 19-24 0,0 0-168 16,-12 6-352-16,-3 7-176 15,-9 1-97 1,0 10 425-16,0-2 32 16,-21 6 272-16,-18 1 184 0,21-7 96 15,-22 1 120-15,19 1 96 16,0-15 112-16,21 5-80 15,0-9-104-15,0 0 152 0,0-5-168 32,21 0 73-32,15 0 239 0,34 0-440 15,-13-14-1369-15,4-5-3064 0</inkml:trace>
  <inkml:trace contextRef="#ctx0" brushRef="#br0" timeOffset="-55421.718">31924 14583 7697 0,'0'0'3009'0,"0"0"-2257"0,0 0-600 16,0 0-152-16,0 0-576 31,0 0-1977-31,0 0-4696 0</inkml:trace>
  <inkml:trace contextRef="#ctx0" brushRef="#br0" timeOffset="-55092.825">32042 14384 7985 0,'0'0'2465'15,"0"0"-2049"-15,0 0-408 16,0 0-8-16,0 0 152 0,0 0 32 31,9 84-176-31,15-57-8 0,0-3 0 16,10-6 72-16,2 0-56 15,0 1-8-15,-15-5-8 16,3 5-200-16,-12-6-216 0,0 1-256 16,-12-5 312-16,0 6-25 31,-24-6 297-31,-12 0 88 0,-9-9-80 31,-1 0-560-31,-14 0-272 16,15-18-888-16,9-6-3345 0</inkml:trace>
  <inkml:trace contextRef="#ctx0" brushRef="#br0" timeOffset="-54948.555">32063 14421 7785 0,'0'0'1817'15,"0"0"-1225"-15,0 0 144 0,0 0-64 16,0 0-416 0,130-10-256-1,-88 7-272-15,15-7-976 0,-5 10-1281 16,-19-4-1952-16</inkml:trace>
  <inkml:trace contextRef="#ctx0" brushRef="#br0" timeOffset="-54344.183">32437 14495 8913 0,'0'0'1809'16,"0"0"-1441"-16,0 0-240 15,0 0-112 1,0 0 64-16,0 0-80 16,9 66 80-16,-9-44-24 0,0-4-48 15,0 7 8-15,12-12-8 0,-12 1 40 16,0-5-48-16,0-4 0 15,0-5-40-15,0 0 40 0,13 0 0 32,-1-14 0-32,0-10-616 15,-3-4-136-15,18 6 192 0,-21-2 191 16,9 6 369-16,-3 8 104 16,0 10 281-16,-12 0-209 0,12 0-176 15,-12 10-56-15,9 8 56 16,6 6 72-16,-6 4 32 15,4-6-16-15,-13-3-88 0,12-9-360 16,-3-6-745-16,6-4-815 31,9 0-1401-31</inkml:trace>
  <inkml:trace contextRef="#ctx0" brushRef="#br0" timeOffset="-54047.881">32845 14472 6489 0,'0'0'2672'0,"0"0"-1895"0,0 0-361 15,0 0 208-15,0 0-472 16,0 0-152-16,-24 5 0 0,9 13 64 0,5 1-64 31,-2 0 64-31,12-2-56 16,0 2-8-16,0 0-168 15,0 0 80-15,12 3 88 0,13-3 88 16,-1-5 88-16,-6 0-56 16,-3 0-56-16,-15-9-56 0,0 4-8 31,0-5-224-31,-15-4-376 16,-42 0-88-16,-1 0-1081 0,4-13-3584 15</inkml:trace>
  <inkml:trace contextRef="#ctx0" brushRef="#br0" timeOffset="-53412.334">30657 15797 5457 0,'0'0'5513'0,"0"0"-4561"16,0 0-448-16,0 0 136 0,0 0-232 15,0 0-208 1,0 0-120-16,111 0-80 16,-59 5-176-16,14-5-576 15,-9 0-1056-15,-5 0-2849 0</inkml:trace>
  <inkml:trace contextRef="#ctx0" brushRef="#br0" timeOffset="-53212.267">30702 15900 5857 0,'0'0'4409'0,"0"0"-3825"0,0 0-480 15,0 0 432-15,0 0-256 31,0 0-280-31,142-6-168 16,-61-7-1104-16,-11-1-905 0,-13-5-2376 0</inkml:trace>
  <inkml:trace contextRef="#ctx0" brushRef="#br0" timeOffset="-52841.956">31321 15584 9233 0,'0'0'2545'0,"0"0"-1817"0,0 0-264 0,33-14 272 16,-9 9-504-16,9 5-192 15,3-3-40-15,-11 3-72 0,-4 0-112 16,-9 0-136-16,-3 8-224 16,-9 6 184-16,0 15 112 15,-9-1 48-15,-12 7 120 0,-7 4 80 16,-5 1 8-16,-12-2 0 16,21-5 0-16,0-11 0 0,0-3-8 31,24-14 8-31,0-1 0 15,0-4 352-15,0 0 72 0,0 0-256 16,33 0-96-16,6-9-80 16,18-10-352-16,22-3-928 15,-7-2-1625-15,-11 1-2960 0</inkml:trace>
  <inkml:trace contextRef="#ctx0" brushRef="#br0" timeOffset="-52383.061">31843 15417 6769 0,'0'0'2729'16,"0"0"-2073"-16,0 0-560 16,0 0 208-16,0 0-8 0,-70 112 80 15,46-66-144-15,0 5-80 16,24-4-40-16,-9-11 120 0,9-3 40 31,0-10-136-31,9-5-56 16,3-4-32-16,24-9-48 0,-12-5-8 31,-5 0-104-31,8 0-368 16,-3-19-312-16,-15 6 120 15,-9-2 672-15,0-3 40 0,-9 9 176 16,-27 0-88-16,2 5-72 16,-14 4-40-16,15 0-16 0,9 0-40 15,-3 0-624 1,27 8-1649-16,0-3-2992 15</inkml:trace>
  <inkml:trace contextRef="#ctx0" brushRef="#br0" timeOffset="-51985.778">32157 15431 5513 0,'0'0'2736'16,"0"0"-1880"-16,0 0-31 15,0 0 239-15,0 0-448 0,0 0-88 31,-106 106-160-31,97-68-64 16,-6-5-40-16,15 0 16 16,0-11-88-16,15-9-144 0,6 2 32 15,0-11-80-15,18-4 128 16,-5 0-128-16,2-22-160 0,-3-2-496 16,-9-12-64-16,0-12-72 15,-24 3 48-15,0-1 32 0,-24 8 408 16,0 14 280-16,-24 15-152 15,3 9-249 1,-13 6-223-16,1 21-728 16,21 0-736-16</inkml:trace>
  <inkml:trace contextRef="#ctx0" brushRef="#br0" timeOffset="-51534.712">32552 15423 9842 0,'0'0'2344'0,"0"0"-1768"15,0 0-416-15,0 0-160 16,0 0 16-16,0 0-16 15,0 0 72-15,-15 119 8 0,15-81 0 32,0-5-72-32,0-11 8 15,0-3 32-15,0-10-48 0,0 1 8 16,0-10-8-16,0 0 8 16,0 0 168-16,15-5 32 15,-3-19-208 1,0-4-312-16,9-4-48 0,-6 0 144 15,-6 14 144 1,4 4 72 0,-1 9 56-16,-12 5-56 15,0 0-96-15,9 14-56 0,-9 13 72 16,15 1 24-16,-15-4 40 0,12-1-248 16,0-5-656-16,21-13-1121 0,-12-1-839 15</inkml:trace>
  <inkml:trace contextRef="#ctx0" brushRef="#br0" timeOffset="-51261.646">32972 15450 8793 0,'0'0'1737'0,"0"0"-961"16,0 0 32-16,0 0-264 0,0 0-512 15,0 0-32-15,0 0 0 16,-70 41 0-16,58-17-8 0,0-2-80 31,12 3-64-31,0-7-80 16,12-1 32-16,12-1 120 15,-3-3 80-15,0 2 56 0,7-7-48 16,-16 1-8-16,0 1-40 16,-12-5-104-16,0 3-296 0,-24 2 152 15,-13 0 264 1,-20-7-112-16,0 2-1328 15,8-5-1529-15</inkml:trace>
  <inkml:trace contextRef="#ctx0" brushRef="#br0" timeOffset="-50884.281">32123 16191 7905 0,'0'0'3257'31,"0"0"-2289"-31,0 0-416 16,0 0 1025-16,0 0-929 16,0 0-168-16,185 0-224 0,-92-13-160 15,10-1-96-15,5 0-8 16,-17-5-648-16,-10 6-176 0,-11 2-137 47,-22 3-463-47,-15 3-1225 0,-21 0-455 15,-12 5-1953-15</inkml:trace>
  <inkml:trace contextRef="#ctx0" brushRef="#br0" timeOffset="-50659.167">32205 16320 7161 0,'0'0'1752'15,"0"0"-583"-15,0 0 639 0,0 0-424 16,0 0-391-16,0 0-409 15,0 0 72 1,103 5 232-16,-25-5-224 16,31-5-360-16,30-17-160 15,-10-1-88-15,-2 0-56 16,-33-1-144-16,-25 15-624 0,-15-10-112 16,7 1-512-16,-37 4-897 0,-24-4-4968 15</inkml:trace>
  <inkml:trace contextRef="#ctx0" brushRef="#br0" timeOffset="-40009.584">27014 8764 5617 0,'0'0'920'0,"0"0"-280"15,0 0 216-15,0 0-80 16,0 0-384-16,81-79-47 0,-36 60-145 16,28 5-8-16,5 0-16 15,19 6 24-15,15-8-56 0,54 13-136 16,21 3 112-16,9 0-48 31,-9 14 56-31,-36 13 24 0,-57 1-96 16,-28 1-8-16,-15 12-48 0,19 9-8 15,-1 15-40-15,0 19 40 16,-11 3-48-16,2-2 8 0,-18 2 48 16,-8-3-16-1,5-6-48 1,-27 0-104-16,-12 1 56 0,0-4-8 16,-12 0-144-16,-33-11 264 0,-16 1 24 15,-8-5-16-15,-13-8 120 16,-32-12-24-16,-28 2-88 0,-30-5 160 15,-15-14 40-15,-3-13-16 16,30-10-8-16,-6-5 24 16,15-27 56-1,0-10 72-15,15-9-48 16,3 1-96-16,43-1 8 0,29 4 0 16,4-8 32-16,15-24 16 15,5-42-120-15,22-35 72 31,30-22-136-31,55 11-72 0,11 39-32 16,-2 39-16-16,-7 29 40 16,22 19-120-16,36-2-104 0,66 26 120 15,12 17 48-15,3 32 8 16,-60 37-24-16,-24 37 24 16,-34 19-424-16,-44-19-440 0,-16 1-312 15,-33-14-657 1,0-28-319-16,-24-5-609 15</inkml:trace>
  <inkml:trace contextRef="#ctx0" brushRef="#br0" timeOffset="-35684.341">31867 16641 3632 0,'0'0'1073'0,"0"0"-769"32,0 0 216-32,0 0 272 15,0 0-104-15,-51 23-104 0,32-15-40 16,7 3 232-16,-24-3 81 16,3 2-233-16,-18-1-200 0,8 0-192 15,-14-4-64-15,-15 0-40 31,2-5-32-31,1 0 32 16,-13 0 72-16,-2-13 16 0,5-7 16 16,-2-4 120-16,-4-3-144 15,7-1-32-15,-4-9-104 0,1 1-64 16,-4-6 96-16,19-4-8 16,9-1 16-16,-13-4 56 15,22 0 8 1,3-4-72-16,-1 3 24 0,10-2 97 15,12-3-41-15,3 7-56 16,9-11-72-16,12 5-48 0,0 1 8 16,0-5-16-16,0 5 0 0,12-2-8 31,9 3-72-31,3-3 80 16,-15 2-48-16,18 0 0 15,-5-2-56-15,14 6 16 0,-12 6 80 16,-3-3-56-16,0 12 64 0,18-1-81 15,-5 4 81-15,2 0-72 32,6 2 72-32,-3 7-8 0,19-3 8 15,-1 4-8-15,-9 4 0 16,-2 1 0-16,11-2 0 0,3 7 8 16,-14 4 0-16,11-5 0 15,-9 4-16-15,9 5 16 31,-11-4 16-31,14 5-16 0,-15-1 0 16,10 1-16-16,-4 4 32 16,-6 0 16-16,13 0-32 0,-10 0-8 15,-3 0 0-15,4 0 0 16,-4 0 0-16,0 0-8 16,3 0 16-1,-5 0 0-15,8 4-8 0,-9 1 8 16,9-5 0-16,-17 4 0 15,14 2-8-15,-15-3 8 0,15-3 0 16,-14 5 0-16,2 5 0 16,6-10 8-1,-3 4-8-15,-5 1 0 16,2 0 0 0,6-5 0-16,-15 3 0 15,6 3 0-15,-8 3 0 16,8-9-8-16,-6 10 8 0,-6-1-8 15,15-4 8-15,-12 0-8 16,10 3 0-16,-10-3 8 16,0 4-16-16,-6 1 16 0,9-7 0 15,-18 8-48-15,15-7 40 0,-12 1 0 16,10 3 8-16,-7-3 0 16,9 1 0-16,-15 2 0 31,15-3 0-31,-12 4 0 0,0-4 0 31,9 4 0-31,3-5 0 16,-15 6 0-16,19-6 0 0,-4 5 8 15,-3-4 0-15,3 0-8 16,-3 4 0-16,3-4 0 16,0 4 0-16,1-4 0 0,-13 0 0 0,9 3 8 15,3-2-8-15,-3 3 0 16,6 1 40-16,-6-2-40 15,4 2-16 1,-1-1 16-16,-3-1-8 16,3 3 8-16,0-3-8 15,-12 1 8-15,9 2-8 0,-12-3-48 0,18 2 48 16,-14-1 0 0,-1 1 8-16,-3-1-48 0,3 0 40 0,0 4-64 15,-3-3 64-15,6 9-56 31,-15-5 64-31,12 3 0 16,0 2 0-16,-12 0 0 0,18 5-8 16,-3-2 8-16,-3 2 8 15,-12-2 48-15,12 1-48 0,1 1 0 16,-13-5 64-16,9-1 0 31,-9 0-72-31,0-4 80 0,0 4-64 16,0 1-16-16,0 1 8 15,0-2 72-15,0 4-72 16,0-2 0-16,0 2-8 0,0 2 56 16,-9-1-40-16,-4 5 113 31,13-6-121-31,-12 6 56 0,0 1-48 16,-3-2 80-16,15-4-88 15,-9 1 48 1,0-2-56-1,-3 2 0-15,0-6 8 0,12 5-16 16,-15 0 16 0,6 1 0-16,-3-1 0 15,0 5 56-15,3-5-64 0,-3 1 8 0,-1 4 96 16,1-6-56-16,-12 10 56 16,15-7 0-16,-3 2-32 15,-15 0-8-15,18-3 32 0,-3-1-24 31,0-4-72-31,3 3 8 16,-15-3 0-16,12 0 64 0,-4 3-8 16,-5-3 48-16,12 5-16 15,-18-2 104-15,6 6 104 0,-15-4-64 16,15-1-16-16,-4 0-24 16,-8-1-48-16,9 3-64 0,0-7-80 15,-9 5 136-15,9-5-16 16,-4 1-32-16,-5 0-48 31,12-1-40-31,-18-4 80 0,9 4-32 16,-7 0 24-16,4-3 8 15,-3 4 64-15,3-6-48 0,-6-4 0 16,18 5 16-16,-16-4-112 16,4 4 0-16,0-9 64 0,-3 8-56 15,-1-7-16-15,4 3 56 0,-15-5-56 16,15 5 0-1,-19-4 0 1,22-1 0-16,-6 6 8 0,-12-6 0 16,15-4 0-16,-1 5-8 15,-2-5 8-15,3 0 0 0,-3 0 0 16,12 0 40-16,-10 0 8 0,10 0-56 31,-9 0 0-31,9-5 0 16,-12 1 8-16,15-2-8 0,-4-2 16 15,-2 3 24-15,-6 0-40 16,24-3 0-16,-15 2 0 0,12-3 56 16,-12 4-40-16,15-3-8 31,-16 3 0-31,10-5 72 0,6-4 9 16,-3 5-89-16,-9 0 8 15,9-1 56-15,-12 2-8 16,9-6-56-16,-6 4 8 0,12 0 40 31,-3-2 8-31,-13 2-56 16,13-4 16-16,0 0 40 0,0 0-40 15,-9 0-16-15,9 5 8 16,-3-5-8-16,-9 4 0 16,15-3 8-16,0 4 0 0,-6-5 48 15,5 4-48-15,-2-4 0 16,0 0 0-1,0 1 64-15,-3-1 32 0,9 1 40 16,6-2 32-16,-12-3-16 16,12-1-80-16,-12 5 16 15,12 1-40-15,-12-7-40 0,12 7-8 0,0-6 0 32,-15 5 0-32,15 0-8 15,0 1 8-15,-9 4-8 0,9-1 0 16,0 1 0-16,-9 3-8 15,9-2 8-15,0 4-8 16,0 4-40-16,0 0 0 0,0 0-112 31,-15 0-136-31,15 0-304 0,0 0-537 16,0 0-847-16,-9 0-921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20T10:07:03.0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12831 4871 3688 0,'0'0'1329'16,"0"0"-601"-16,0 0 296 16,0 0-240-16,-12 0-8 15,12 0 200-15,0 0-351 0,0 0-345 16,0 0-16-16,0 0 88 15,0 0-8-15,0 0-136 0,0 0-24 0,0 0-32 16,0 0-8 0,0 0-64-16,0 0-72 0,0 0 8 15,0 0-8 1,0 5-8-16,0-5 8 16,21 0 88-16,7 4 8 15,-7 0 32-15,15 2 16 0,9-2-32 16,4-4-48-16,-19 5 8 15,30 5-80-15,-12-7 8 0,10 8 0 32,2-8 0-32,-3 7 8 15,-11-5 40-15,14 5-56 0,-15-10 0 16,13 4 8-16,2 0 0 16,-15-4 56-16,1 0-8 15,-1 0 16-15,3 0-64 0,-12 0 48 31,10 5-56-31,-10-5 48 16,-18 0-48-16,9 5 8 0,6-1 64 16,4 0 24-16,11 2 64 0,-3-3 32 15,12 2-56-15,4 0-8 16,8-5-120-16,-11 0 97 16,11 0-97-1,-21 0 0-15,-5 5 40 16,8-5-48-16,-18 4 16 15,3-4-16 1,-6 0 72 15,10 0 32-31,-7 0 40 16,15 5-40-16,-3-5 8 16,1 0-24-16,2 0 24 0,-6 0-8 15,-2 0-32-15,5 0 8 16,-12 0 8-16,6 0 40 0,6 0-56 31,1 0 16-31,2 0 0 16,9 0-32-16,1 0-56 0,2 0 16 15,-18 0 32-15,7-5-40 16,-1 5 40-16,-15-4 16 0,12-1 48 16,-11 0 0-16,5 5 48 15,6-5 40-15,3 2-32 31,-5 3-48-31,17-6-72 0,0 2-40 16,-14 0 80-16,14 4-72 0,-15-5-16 16,1 5 8-16,14-5 8 15,-18 1 64-15,6 0-8 0,13 4 8 16,-19-6 16-16,9 6 72 16,-8-4-32-16,5-1 32 0,0 0-16 15,-15 0 24-15,16 5-40 16,-19-3 0-16,9-3 24 15,-3 1-64-15,7 5-8 0,-10-3 25 0,18-2-33 16,-18 0 24-16,1 0-16 16,5 1-16-16,-18 4-16 0,12 0 16 15,-18 0 24-15,-3 0-16 16,-3 0 8-16,3 0-16 16,-12 0-8-16,9 0 8 0,7 0 0 15,-4 0 40-15,-12 0-8 0,12 0-48 31,-12 0 8-31,12 0-16 16,-12 0 24-16,0 0-16 16,0 0-40-16,0 0 56 0,0 0-72 15,0 0-216-15,0 0-880 16,-12-10-1081-16,0 6-2152 0</inkml:trace>
  <inkml:trace contextRef="#ctx0" brushRef="#br0" timeOffset="8636.473">22115 6229 10218 0,'0'0'1648'0,"0"0"-1208"16,0 0-8-1,0 0 64-15,0 0-40 16,61-5-71-16,29-3-217 16,64-3-160-16,66 3 40 0,37 2 104 15,21 2 0-15,-10 4-72 16,-23 0-24-16,-49 0 24 0,-33 0-32 31,-57 0-48-31,-37 0-200 16,-21 0-120-16,-15 0-1 15,-11 0 153-15,2 0-144 0,-24 0-248 16,0 0 72-16,-34 0-376 16,-23 0-1152-16,9 0-3562 0</inkml:trace>
  <inkml:trace contextRef="#ctx0" brushRef="#br0" timeOffset="9015.429">22094 6401 8785 0,'0'0'2361'0,"0"0"-1769"16,0 0-488-16,0 0 248 0,0 0 160 15,-60 0 208-15,60 0-184 16,24 0-536-16,12 0 0 0,55 0 561 16,63 0 287-16,63 0-216 15,52 0-48-15,-4 0-136 16,-5 0-144-1,-28-5-128-15,-33-1-64 16,-36 3-64-16,-48-2-48 0,-61 0-8 16,-14 0-256-16,-4 1-104 15,-15-1-136-15,-9 0-176 16,-12-8-384-16,-33-2-873 0,-3 2-5888 16</inkml:trace>
  <inkml:trace contextRef="#ctx0" brushRef="#br0" timeOffset="15746.59">26280 6104 9482 0,'0'0'688'0,"0"0"-552"16,0 0-136-16,139-28 280 0,-78 18 32 31,8 6-184-31,9 4-128 0,7 0-56 16,-4 0-152-16,-2 0-248 15,-7 0-1313-15,-14 0 137 16,-13 0-168-16,-12 0-1073 0</inkml:trace>
  <inkml:trace contextRef="#ctx0" brushRef="#br0" timeOffset="16013.941">26259 6251 6329 0,'0'0'4049'0,"0"0"-3561"16,0 0-208-16,0 0 216 0,0 0 72 15,0 0 328 1,100 0-104 0,-25 0-343-16,4 0-25 15,5-3 16-15,7-2-216 0,-1-5-224 0,-5 1-280 16,20-10-953-16,-26 1-2743 16,-19-5-5394-16</inkml:trace>
  <inkml:trace contextRef="#ctx0" brushRef="#br0" timeOffset="20954.899">15086 7544 8785 0,'0'0'1793'16,"0"0"-1313"-16,0 0 144 15,27 0-264-15,6 0-72 16,16 0 160-16,8 0-288 0,21-5-80 16,7 5-8-16,-4-3-24 0,1 3-48 15,-4 0 56-15,7 0-56 16,-28 0-144-16,-8 0-312 15,-4 0-192-15,-21 0-616 0,-3 0-593 16,-9 0-791-16,-12 3-2457 0</inkml:trace>
  <inkml:trace contextRef="#ctx0" brushRef="#br0" timeOffset="21262.376">15053 7678 6121 0,'0'0'1256'0,"0"0"272"0,0 0 1 16,0 0-577-16,0 0-64 16,0 0-440-16,0 0-272 0,0 0 0 15,0 0 80 1,0 0-72-1,0 0 64-15,0 0 209 16,154 0-81-16,-73 0-192 0,10 0-32 0,11 0-152 16,7 0 0-16,-9-3-144 15,-4-7-392-15,-2-4-809 16,-25 0-1463 0,-21 0-3194-16</inkml:trace>
  <inkml:trace contextRef="#ctx0" brushRef="#br0" timeOffset="28311">7526 7536 4120 0,'0'0'961'0,"0"0"-1"16,0 0 88-16,0-32-560 15,9 21-72-15,6-3-200 16,-15 6-152-16,12-6 80 0,12 4 88 16,-18 0-24-16,9 6 24 15,-3 0-80-15,0-6-31 0,9 6-33 16,3 0 16-16,-15-2-8 16,19 6-16-16,-4-3-72 15,-3 3 0-15,3 0 0 0,-3 0 0 31,3 0-8-31,-15 9-8 16,16-1 8-16,-10 6-8 0,6 0 8 0,-9 1 0 16,0-1 0-16,0 3 0 15,0 2-64 1,-3 0 64-16,6 5 0 0,-3-7 8 16,-3 2 8-1,-9 0-8-15,12-1-8 16,-12 0 72-16,0 1-72 0,9-6 16 0,-9 3 0 15,0-3-8 1,0 1 0-16,0 0 0 0,0 0 0 16,0-1 0-1,0 1 0-15,0 0 8 16,0 0-8-16,0 0 0 16,0 1-8-16,0-2 8 0,0-3-8 15,0 2 8-15,0 3-8 16,0-5 16-16,0 4-8 0,0-6-8 31,0-3 8-31,0 4-8 16,0 0 8-16,0 1 0 15,0-1-8-15,-9 1 8 0,9 3 8 32,0 2-8-32,-12-7-8 15,12 6 16-15,0 0-16 0,-9 1 72 16,9-2 8-16,-12-4-24 15,-3 10 16-15,15-10-16 16,-9 4 16-16,9 3-24 0,-12-3-40 0,12-4-8 16,-12 4 16-16,12-3-16 15,0 0 8-15,-12-2-8 16,12 6 48 0,-12-4 40-16,3 5 40 15,-3-7 0-15,12 6-56 16,0-4-72-16,-15-2 8 0,15 2 0 0,-10 0 0 15,10-2 0-15,-15 6-8 16,6-4 16 0,9 4 32-16,-9-6-32 15,-6 7 80-15,6-5-40 16,9-3-56-16,-12 4 48 16,0-2 80-16,12-1-128 0,-12-3 8 15,12 6 48-15,-12-8-48 16,12 3 0-1,-9 2 0-15,9-3 48 16,0 0-56-16,-12-1-16 16,0 6 16-16,12-6 16 0,-12 1-8 15,12 5 0-15,-16-7 0 16,7 7 8-16,0-1-8 0,-6-4 0 31,15-1 8-31,-9 1-8 16,-3 0 48-16,12 0-56 15,-12-5 0-15,12 4 8 0,-12 1-8 16,12 0 8-16,-15-1-8 0,9 1 0 16,-18 0 8-16,12-2-8 15,-3 2 8 1,6 0 0 0,-4 0 40-1,1-5 24-15,3 0 32 16,-6 0-48-16,6 0 72 0,-3 0-24 15,-3 0 0-15,6 0-8 0,0 0-48 16,-3 0 40 0,0 0-16-16,-3-5 32 15,6 0-24-15,-3-3 88 16,12 3-64-16,-13-9 32 16,13 9-32-16,-9-9 64 0,9 0-72 31,-15 5-8-31,15-9-72 15,-9 4-8-15,9-5 0 0,0-3 64 16,-12-2-72-16,12 0-8 16,0 1 0-16,0 5 8 0,0-5-8 15,0-1 8-15,0 2 8 16,0 3-8-16,0 0 8 0,0 0 8 16,0-3-8-16,0 2 8 31,0 2-8-31,0 1 0 15,0-7 0-15,0 4 0 0,0 3-8 16,0-1 16-16,0-1-8 16,0 6 64-16,0-6-64 0,0-1-8 15,0 7 8 1,0-6 0-16,0 5 0 16,0-5-8-16,0 2-8 15,0 2 8-15,12 1-16 0,-12-4 8 16,0 8 8-16,0-3 8 0,9 4 0 15,-9-1 81-15,0 6-41 16,0-6-48-16,0 1 8 0,0 0 0 16,15-1 8-16,-15 2-8 15,0-7-8-15,0 5 16 0,0 2 32 16,9-1-40-16,-9 0 0 16,0 0-8-1,0-1 0-15,0 4 0 16,13-2-80-16,-13 3 72 15,0 1 0-15,0-6 8 0,12 2 0 16,-12 2 16-16,0-3-8 31,0 4 56-31,9 0-64 0,-9-3-8 16,15 3 8-16,-15-4 8 31,0 4 0-31,12-3 0 16,-12 8 0-16,0-6 0 0,0 1-8 15,0 5 8-15,0-4 56 16,0 4-64-16,12 0 0 0,-12 0-8 0,0 0 0 16,0-4 0-1,0 4-120-15,0 0 120 16,0-6 8-16,0 6-8 0,9-3 8 16,-9 3-8-1,0-6 8-15,9-4 0 16,-9 7 0-1,15-2 0-15,-15 0 48 16,12-4-48 15,-12 4 0-31,0 1 0 16,9-6 8-16,-9 5 32 16,15 1-32-16,-6-6-8 0,-9 7 0 15,12-8-8-15,-12 8 8 16,13-2 0-16,-13 0 0 0,0 5-8 15,9-5 8-15,-9 5-72 16,0 0 64-16,0 0 8 0,15-4-8 16,-15 4-8-16,0 0-40 15,12 0 40-15,-12 0 8 16,12-6 0-16,0 6 8 0,-12 0-17 16,6 0 17-16,-6 0 0 15,15 0 17-15,-15 0-17 0,12 0-17 16,-12 0 17-16,0 0-48 15,12 0 48-15,0 0 0 16,-3 0-16-16,-9 0-64 0,15 0-96 16,-6 0 16-16,-9 0-144 0,9 0-128 15,-9 6-56-15,0-2-184 0,16 1-224 16,-16-5-8-16,12 5 127 16,-12 0 25-1,12 4 88 1,0-1-104-16,-3 6-56 0,-9-3-1009 0</inkml:trace>
  <inkml:trace contextRef="#ctx0" brushRef="#br0" timeOffset="49664.882">17440 9913 8369 0,'0'0'1737'0,"0"0"-1409"15,0 0-240-15,0 0-88 16,0 0-128-16,-60 73 64 0,39-16 64 0,9 7 8 16,12 10 64-1,0 5-24 1,0 4-48-16,0-9 0 16,21-9-48-16,3-5-56 0,9-8-104 15,0-16-240-15,43-12-505 16,-19-15-871-16,-15-9-2569 0</inkml:trace>
  <inkml:trace contextRef="#ctx0" brushRef="#br0" timeOffset="50128.273">17775 10186 5353 0,'0'0'5729'15,"0"0"-5033"-15,0 0-416 0,0 0 48 16,0 0-328-16,0 0-168 16,-9 32 168-16,18 6 8 0,0 3 0 15,-9-9 0-15,15 6 48 32,-15-5-56-32,0-11 0 15,12-8-72-15,-12-4-136 0,0-10-48 16,12 0 104-16,-12 0 152 15,13-15 256-15,-4-13-176 0,3-4-80 0,0 4-8 16,-3 1 8 0,6 8 0-1,-15 10 0 1,12 9-72-16,-12 0-96 0,12 0-176 0,0 14 72 16,9 5 128-1,3-2 136 1,-3-3 0-16,-5 1-32 0,2-11 40 0,6-4 48 15,3 0 56-15,-6-19 32 16,3-8 16-16,-3-6-88 16,7-3-64-16,-19-5-112 15,3 7-56-15,-12 2-64 0,0 14-360 16,0 4-945-16,0 4-2808 16</inkml:trace>
  <inkml:trace contextRef="#ctx0" brushRef="#br0" timeOffset="50572.231">18521 9936 8305 0,'0'0'2537'0,"0"0"-1865"16,0 0-472-16,0 0-200 16,-15 37 56-16,15 9 144 15,-10 5 88-15,1 18-184 0,-3 1-48 16,0-1-48-16,-3-4-8 0,6-8-472 15,9-11-808-15,0-19-1201 16,0-12-2168-16</inkml:trace>
  <inkml:trace contextRef="#ctx0" brushRef="#br0" timeOffset="50878.971">18741 10060 10018 0,'0'0'1912'0,"0"0"-1552"15,0 0-136-15,0 0 48 16,0 0 64 0,0 0-120-16,-9 144-144 0,18-92-64 15,15-11 48-15,0-3-48 16,9-11 0-16,4-8-8 16,-1-15-88-16,9-4 88 15,-9-14 24 1,-2-22-24-16,-10-7-128 0,-24-12 56 15,0-1-160-15,-15 0 232 0,-22 6 96 16,-5 12-56-16,-3 11-40 16,-15 14-8-16,14 13-784 15,-2 0-2176 1,24 13-3906-16</inkml:trace>
  <inkml:trace contextRef="#ctx0" brushRef="#br0" timeOffset="51615.914">19764 9866 9097 0,'0'0'2217'16,"0"0"-1617"-16,0 0-64 0,0 0-536 31,0 0-160-31,0 0 160 15,33 125 128-15,-6-46 24 0,-2 5 48 16,-16 4-96-16,3-9-56 16,-12-5-32-16,0-9-8 0,12-19 0 15,-12-14 56-15,0-18-64 16,0-9-160-16,0-5 112 16,0-28-8-16,-12-28-200 0,0-14-48 31,12-17 192-31,0-1 112 15,0 4 64-15,0 10 144 0,0 14 48 16,24 8 0-16,0 20-160 0,0 10-96 16,-6 3-104-16,6 13 0 15,4 6-16-15,-7 0-248 16,-9 11-120 0,0 17 16-16,-12-1 256 15,0 6 16-15,0-1 40 16,-12-5 24-16,-21-4 136 0,5 1 0 0,4-15 56 15,6 1-56-15,-6-10 0 16,12 0-512 0,12-10-425-16,0-32-1159 15,21 1-8-15,3 0-465 16</inkml:trace>
  <inkml:trace contextRef="#ctx0" brushRef="#br0" timeOffset="51772.294">20184 9825 1696 0,'0'0'2136'0,"0"0"-1071"31,0 0 111-31,0 0 336 32,0 0 72-32,0 0-327 15,12 139-297-15,-12-106-376 0,12-5-304 16,-12-6-168-16,0-9-112 16,9-8-312-16,-9-10-848 0,15-22-312 15,-15-9-1793-15</inkml:trace>
  <inkml:trace contextRef="#ctx0" brushRef="#br0" timeOffset="51877.506">20163 9593 5873 0,'0'0'1184'0,"0"0"-896"0,0 0-288 31,0 0-296-31,0 0-1448 0,0 0 111 16</inkml:trace>
  <inkml:trace contextRef="#ctx0" brushRef="#br0" timeOffset="52460.439">20392 9745 5113 0,'0'0'1952'0,"0"0"-1096"16,0 0 568-16,0 0 49 15,0 0-233-15,33 149-248 16,-18-85-464-16,9 7-240 0,-24 3-160 16,12-1-47-16,-12 1-65 0,0-14-16 31,0-3 0-31,0-21-153 15,0-17-95-15,0-5-8 16,0-14 256-16,-12-5 56 0,0-31 416 16,0-24-472-16,-9-15 32 15,21-14-32-15,-12 2 57 0,12 8 87 32,0 14-88-32,12 15-8 15,-6 12-48-15,33 20-176 16,-18 9-33-16,16 9-87 0,-16 0-168 15,6 9-208-15,-6 19-40 16,-9 0 376-16,-12 5 152 0,0-11 88 16,0 2 96-1,-21-7 48-15,9-3 264 16,0-4 104-16,-3-5-16 16,15-5-8-16,0 0-8 0,0 0 48 15,15 0-160 1,9-10-128-16,21-12-144 15,-11-3-144-15,14-7-224 0,-6 4-136 16,-15 1 304-16,-3 3 192 16,-15 6 8-16,-9 4 120 15,0 5 312 1,0 9-144-16,-9 0-216 16,-15 0-72-16,12 19-120 0,-12 8 48 15,3 11 72-15,21-2 72 16,0 7-72-16,0-12 0 15,21 2-264-15,24-19-320 0,28-14-648 16,-16-14-1641-16,3-19-5695 0</inkml:trace>
  <inkml:trace contextRef="#ctx0" brushRef="#br0" timeOffset="52807.393">20941 9388 9578 0,'0'0'1416'16,"0"0"-592"-16,0 0-392 16,0 0-432-1,0 0 0-15,21 107 264 16,3-42-104-16,13 4-56 16,-13 7-48-16,9-3 16 0,-9-7-72 15,0-6-216-15,-6-10-232 0,7-18-184 16,-10-8-192-16,-15-15-320 0,12-9 864 15,-12-9 280-15,0-23 16 16,9-1 112-16,-9-5 464 16,0 10 512-16,15 11 160 0,-15 2-128 15,0 15-599-15,0 0-537 16,0 5-24 0,9 14-145-16,3 8 169 15,9 1 8-15,-6 0-8 16,-3-4-160-16,9-16-632 0,-12 3-840 15,-9-11-2737-15</inkml:trace>
  <inkml:trace contextRef="#ctx0" brushRef="#br0" timeOffset="52946.069">21146 9598 6993 0,'0'0'2825'0,"0"0"-2129"16,0 0-696-16,0 0-416 15,0 0-1625 1,0 0 345-16</inkml:trace>
  <inkml:trace contextRef="#ctx0" brushRef="#br0" timeOffset="53415.751">21430 9755 6833 0,'0'0'3865'15,"0"0"-3161"-15,0 0 352 16,0 0-400-16,0 0-568 0,0 0 192 15,0 0-56-15,12 139-120 16,-12-102-56-16,12-4-48 0,-12 0-152 16,0-11-208-16,0-4 0 31,0-12 8-31,0-6 200 16,9 0 152-16,-9-6 208 0,9-12-120 15,19-10-88-15,-16-5-128 0,9 11 112 16,3 9-96-16,0 3-40 15,-12 10 56-15,0 0-64 32,0 10-32-32,9 7 88 0,-9-3 96 15,1 1 0-15,8-6 8 47,-6-9 16-47,3 0 264 0,21-9 128 16,-15-20-168-16,9 2-96 15,-11-10-56-15,-7 8 32 16,-15 1 264-16,0 15-8 0,0 4 137 16,0 9-257-1,0 0-256-15,-15 14-176 16,6 9-24-16,-16 9-33 0,13 0-423 16,12 1-96-16,0-10 144 15,12-13 40-15,58-10-376 0,2-19-1209 16,-14-8-5656-16</inkml:trace>
  <inkml:trace contextRef="#ctx0" brushRef="#br0" timeOffset="53644.504">21943 9246 10818 0,'0'0'1320'16,"0"0"-120"-16,0 0-63 0,0 0-1137 15,0 0-8-15,0 0 8 16,160 82 64-16,-69-16-48 31,5 27-8-31,-2 26-8 0,-25 25 0 16,-20-15-48-16,-40-22-328 15,-18-33-193-15,-40-13 145 0,-44 17 56 16,-58 15-232-16,0-4-1104 16,12-29-4274-16</inkml:trace>
  <inkml:trace contextRef="#ctx0" brushRef="#br0" timeOffset="54629.147">18053 11020 6209 0,'0'0'3008'16,"0"0"-1999"-16,0 0-153 16,0 0-264-16,0 0-424 15,-33 38 64-15,24 8 136 0,-16 14-24 16,13 14-88-1,0 10-72-15,12 4-32 16,0-1-104-16,0 1-48 0,12-9 0 31,25-15-8-31,-4-3-264 16,48-19-504-16,-11-14-1528 16,-1-19-2745-16</inkml:trace>
  <inkml:trace contextRef="#ctx0" brushRef="#br0" timeOffset="55409.747">18394 11191 7361 0,'0'0'2713'0,"0"0"-1905"31,0 0 392-31,0 0-408 0,0 0-512 32,0 0-152-32,0 0-128 15,0 0-40-15,12 52 40 16,-3-10 8-16,3 3 0 0,0-3 64 15,-3-4-72-15,6-6-160 16,-3-13-272-16,0-10-336 0,-3-4-160 0,-9-5 776 16,25-5 152-1,-13-19 128-15,12-4-120 0,-15 1 0 16,3 3 112-16,0 10 240 16,-3 5 80-1,-9 9-432-15,15 0-8 0,-6 0-216 16,18 19 48-16,-5 4 88 0,14-5 72 15,-12-4-80-15,-3-4 88 16,0-10 0-16,6 0 240 16,-6-28 48-16,-8-9-88 0,-1-4-152 31,0-6-48-31,-12-4-128 16,0 13 128-16,0 6-8 0,0 10-304 15,0 8-928-15,0 8-1865 0</inkml:trace>
  <inkml:trace contextRef="#ctx0" brushRef="#br0" timeOffset="55695.35">19553 11196 8729 0,'0'0'4409'16,"0"0"-3969"-16,0 0-440 15,0 0-120-15,0 0 120 0,0 0 72 16,39 126 80 0,-27-81-96-1,-3-2-56 1,-9-2-8-16,12-9-424 15,-12 1-1024-15,0-11-1257 0,12-12-1768 16</inkml:trace>
  <inkml:trace contextRef="#ctx0" brushRef="#br0" timeOffset="55961.45">19604 11108 9209 0,'0'0'1865'0,"0"0"-1425"0,0-36 408 16,21 25-424-16,0 8-408 15,19 3-16-15,-7 0-512 16,12 0-424-16,-21 22 136 0,0 2-200 16,-12 4 87-16,-12-1 497 15,0-3 416-15,-27-2 264 0,-6-3 416 16,0-5 65-16,0-9-73 15,-4-5-208-15,1 0-232 16,15 0-232-16,-3-19-416 0,12 0-1905 0,-3 0-2704 16</inkml:trace>
  <inkml:trace contextRef="#ctx0" brushRef="#br0" timeOffset="56629.014">19674 11066 3744 0,'0'0'1761'0,"0"0"-1225"0,0 0 840 16,0 0-224-16,0 0-536 16,0 0-231-16,0 0-201 0,0 0-120 31,0 0 0-31,0 0 0 15,0 0-16-15,-94 38 200 0,67-16 64 16,9-3-128-16,-6 0-136 16,8 3-48-16,7-7 0 0,-3-2-312 15,12-3-977-15,12-10-1279 32</inkml:trace>
  <inkml:trace contextRef="#ctx0" brushRef="#br0" timeOffset="57044.503">20033 10979 8849 0,'0'0'1785'16,"0"0"-1209"-16,0 0-152 16,0 0-320-16,0 0 432 0,0 0 64 31,-12 115-304-31,12-83-128 16,0 1-96-16,0-6-8 0,0-2-64 15,0-12-744-15,0-8-1232 16,-9-5-2625-16</inkml:trace>
  <inkml:trace contextRef="#ctx0" brushRef="#br0" timeOffset="57181.406">19906 10854 8769 0,'0'0'2441'0,"0"0"-2073"15,0 0-368-15,0 0-1504 16,0 0-1497-16,0 0-1648 15</inkml:trace>
  <inkml:trace contextRef="#ctx0" brushRef="#br0" timeOffset="57828.426">20208 10798 6889 0,'0'0'6425'0,"0"0"-5713"16,0 0-207-16,0 0-369 15,0 0-136-15,0 0 0 32,9 106 112-32,6-41-8 0,9 14-16 31,-24 9-72-31,9 0-16 16,-9 0-320-16,0-14-160 0,0-9 63 15,-9-13 33-15,9-17 192 16,-12-10-48-16,0-17-120 15,12-8 56-15,-15 0 304 0,6-33 56 0,9-13-56 16,-12-18-96-16,12-14 96 16,0-11 0-16,0 6 8 0,0-1 0 15,21 20 0-15,-6 17 152 16,9 15-160-16,-6 19-80 16,9 2-80-16,-15 11-144 15,10 5-384-15,-10 14-280 31,-12 13 328-31,0 0 167 0,0 5 321 16,-12 1 56-16,2-6 96 16,-14-9 8-16,12 1 280 15,-3-10-15-15,15-6-33 16,0-3-160-16,0-5-8 0,0 0 64 31,39 0 384-31,-5-13-264 0,11-11-256 16,3-3-528-16,-3-11-80 15,-8 2 79-15,-16-2 137 16,-21 6 392-16,0 9 40 0,0 4 905 16,-9 5-297-16,-15 14-360 15,-1 0-80-15,4 6 72 0,-3 16-96 16,9 11-8-16,15-1-120 16,0-5 64-16,15 6-112 15,21-10 112-15,-2-9 48 0,26-14-168 31,31-18-584-31,-10-14-2001 0,-21-10-5944 16</inkml:trace>
  <inkml:trace contextRef="#ctx0" brushRef="#br0" timeOffset="58042.192">20733 10534 9794 0,'0'0'1608'0,"0"0"-1048"15,0 0-384 1,0 0-176-16,0 0 0 0,45 115 168 16,-36-50-16-1,15 4-8-15,1 2-40 16,-1-3 48-16,-12-7-48 0,0-11-96 16,0-8-8-16,-6-5-464 15,9-27-392-15,-15-6-1376 16,12-4-657-16</inkml:trace>
  <inkml:trace contextRef="#ctx0" brushRef="#br0" timeOffset="58235.517">20962 10891 6081 0,'0'0'1952'31,"0"0"-1520"-31,0 0 737 0,0 0-345 0,0 0-280 15,0 110-208-15,0-91-336 16,0 0-48-16,15-10-928 16,-6-9-1465-1,16 0-3144-15</inkml:trace>
  <inkml:trace contextRef="#ctx0" brushRef="#br0" timeOffset="58346.945">20917 10613 8601 0,'0'0'2009'0,"0"0"-1505"16,0 0-504-16,0 0-176 16,0 0-3121-16,0 0-2024 15</inkml:trace>
  <inkml:trace contextRef="#ctx0" brushRef="#br0" timeOffset="58811.592">21146 10844 11562 0,'0'0'1768'0,"0"0"-1160"16,0 0-271-16,0 0-337 16,0 0-208-16,0 0 135 0,0 0-135 15,0 102-24-15,16-69 112 16,-16-7-80-16,0-1-216 0,0-11 8 31,0-6 24-31,0-8 200 31,0 0 184-31,9-8 512 0,6-21-352 16,6-3-160-16,-6-5-120 0,6 4 48 16,0 11 64-16,6 8-112 15,-15 9-16-15,-3 5-24 0,0 0-16 16,19 14 128-16,-16 4-48 16,9 0 96-16,-9 1 72 15,0-9-56-15,12-1-16 0,0-9 8 16,-6 0 360-16,22-19-328 0,-7-9-40 15,-12 1-440 1,-6-5 184-16,-3 12 256 16,-12 2 536-16,0 14 176 15,0 4-112-15,-27 0-336 16,6 14-256-16,0 14-16 0,-3 4 8 16,24 1 0-16,0-1-376 0,0-10-248 31,66-22-376-31,6 0-1145 15,-11-8-7016-15</inkml:trace>
  <inkml:trace contextRef="#ctx0" brushRef="#br0" timeOffset="59201.155">21557 10376 9618 0,'0'0'1440'15,"0"0"-1304"-15,0 0 248 16,0 0 216-16,160 153 80 0,-88-69-336 16,-11 4-232-16,-19 9-112 0,-15-1 0 15,-27 8-56-15,-12-8-296 31,-60 6-88-31,-79-1-24 16,12-21-376-16,0-29-3129 0</inkml:trace>
  <inkml:trace contextRef="#ctx0" brushRef="#br0" timeOffset="81449.422">17543 12646 4745 0,'0'0'1744'0,"24"0"-1744"16,0 0 0-16,0-9 88 31,9 4-88-31,13 5-120 0,-13-3-456 0,15 3-544 15,0 0 303-15,-14-6-111 16,2 6-1128-16</inkml:trace>
  <inkml:trace contextRef="#ctx0" brushRef="#br0" timeOffset="81778.616">17473 12684 3744 0,'0'0'2089'15,"0"0"-1465"-15,0 0 56 16,0 0 72-16,0 0-16 0,0 0-192 15,0 0-536-15,12 0 353 16,13 0 439-16,-1 0-168 16,-3 0-224-16,15 0-256 0,6 0 24 31,-5 0-176-31,11 0 0 16,0 0-360-16,9-14-1096 0,-11 1-1425 15,-10-2-4127-15</inkml:trace>
  <inkml:trace contextRef="#ctx0" brushRef="#br0" timeOffset="82972.801">18475 12670 5857 0,'0'0'1624'16,"0"0"-1144"-16,0 0 464 15,0 0-191-15,0 0-449 0,0 0 56 32,0 0-72-32,31 4 104 15,-4 1 120-15,-3 0-184 0,9-5-168 16,0 5-56-16,16-2-64 0,-13-3-40 15,-3 0-200-15,15 5-440 16,-15-5-664-16,-8 0-809 16,-4 0-711-1</inkml:trace>
  <inkml:trace contextRef="#ctx0" brushRef="#br0" timeOffset="83177.856">18406 12771 7177 0,'0'0'2024'16,"0"0"-1503"-16,0 0 375 15,0 0 32-15,0 0-344 16,0 0-424-16,0 0-56 0,0 0 200 16,0 0 0-16,172 0-304 15,-94-3-128-15,-2-7-1256 0,-19-5-3001 16</inkml:trace>
  <inkml:trace contextRef="#ctx0" brushRef="#br0" timeOffset="90801.468">16299 11919 5577 0,'-15'18'1112'0,"-9"11"-920"15,15 18-112-15,0 7 128 32,-6 12 200-32,15 7-72 0,0 1 8 15,33-4-160-15,6-10-80 16,19-9-104-16,59-9 0 0,-23-14-704 0,-4-14-1608 15</inkml:trace>
  <inkml:trace contextRef="#ctx0" brushRef="#br0" timeOffset="91618.542">19115 11966 8241 0,'0'0'1689'0,"0"0"-1193"0,0 0 8 16,0 0-216-16,0 0 96 0,70 54 0 15,-28-7-176-15,-3 5-56 16,6 16 0-16,-11 3-24 0,-7 8-120 16,-21-1 0-16,-6-8-8 15,-18 3 0-15,-88 6-200 0,12-14-568 16,-8-18-1745-16</inkml:trace>
  <inkml:trace contextRef="#ctx0" brushRef="#br0" timeOffset="113520.677">12228 13707 8545 0,'0'0'985'16,"0"0"-977"-16,0 0 160 0,0 0-16 16,33-3-120-16,3-2 88 0,9-1-8 31,25 2-16-31,-4 0 144 15,10-1-40-15,2 0-120 16,7 1-32-16,-19 4-8 0,7-6-40 16,-31 2-128-16,9 0-112 15,-18 4-224-15,-9-5-721 0,-11 5-655 32,-13 0-304-32,0 0-2680 0</inkml:trace>
  <inkml:trace contextRef="#ctx0" brushRef="#br0" timeOffset="113811.544">12204 13875 5129 0,'0'0'2808'0,"0"0"-2184"16,0 0-208-16,0 0 361 0,0 0-225 15,0 0-120 1,0 0-248-16,0 3-168 16,9-3 424-16,6 6 368 0,6-6-128 15,27 0-184 1,-3 0-40 0,13 0-111-16,20 0-105 15,7-9-96-15,-16-10-144 0,16 1-176 0,5-15-833 16,-17 0-1119-1,-28 6-2977-15</inkml:trace>
  <inkml:trace contextRef="#ctx0" brushRef="#br0" timeOffset="128677.388">14968 13166 5513 0,'0'0'2552'0,"0"0"-1976"15,-6 0-368-15,6 0 144 16,0 0-200-16,-12 0 41 16,12 0-49-16,-12 4-128 0,0-4 112 15,-12 10 336-15,-9-1-192 0,-19 1-168 32,-5 3 160-32,3 5 48 15,-28 1 0-15,-11 8-8 16,-1-2 80-16,-3 1 72 0,4 7-152 15,14-10-40-15,22 6-40 16,0-7-48-16,8-9-24 0,25 6-48 16,3-13-56-16,21-3-48 15,-12 2 0-15,12-5 0 32,0 0-8-32,0 0-80 0,0 0 0 15,0 0-48-15,0 0-192 16,0 0-312-16,33-8-816 0,-9-6-1129 0,-11 0-2296 15</inkml:trace>
  <inkml:trace contextRef="#ctx0" brushRef="#br0" timeOffset="129600.674">14458 13704 5353 0,'0'0'1616'0,"0"0"-1280"0,0 0 496 15,0 0-232-15,0 0-376 16,0 0-48-16,0 0-112 15,0 0-56-15,58-43 201 0,-31 43-25 32,-3 0-184-32,-3 0-8 15,0 4-8-15,6 11-64 0,-18-2-129 16,3 6 9-16,-3 1 88 16,-9 2 56-16,0-4 56 15,0 6 48-15,-9-6 48 0,-12 6 80 16,-15-6-15-16,3-4-57 15,9-9 8 1,-13-5 168-16,16 0 48 0,-6-10-112 16,6-9-144-16,-3 0-24 15,12-3 16-15,12 0-64 16,-9 3 0-16,9 0-72 16,0 6-120-16,0 2-32 31,0-3-136-31,21 6-169 15,-9-2-79-15,12 10-288 0,12 0-520 32,-30 0-433-32,19 0-1343 15</inkml:trace>
  <inkml:trace contextRef="#ctx0" brushRef="#br0" timeOffset="137383.472">19115 13875 9378 0,'0'0'1736'0,"0"0"-1208"32,0 0 128-32,0 0 80 0,0 0-128 15,21 0-224 1,3 0-239-16,10-10-89 0,14 6-48 0,-3-1-8 15,13 5 8-15,-10 0-8 16,-3 0-184-16,3 0-233 16,-11 0-247-1,-16 0-200-15,3 0-168 16,-12 0-833-16,-12 5-487 0,0 4-265 16,0-4-1399-16</inkml:trace>
  <inkml:trace contextRef="#ctx0" brushRef="#br0" timeOffset="137646.384">19136 13995 5881 0,'0'0'2288'16,"0"0"-1616"-16,0 0 337 0,0 0 303 15,0 0-256-15,0 0-200 16,0 0-424-16,0 0-264 15,0 0 40-15,12 0 121 0,13 0-121 16,20 0-40-16,15 0-80 16,22-5-88-16,-4-3-344 0,19-2-465 31,5-9-343-31,-8 1-1488 16,-37 5-4306-16</inkml:trace>
  <inkml:trace contextRef="#ctx0" brushRef="#br0" timeOffset="163546.084">7888 15603 6361 0,'0'0'1696'0,"0"0"-1368"0,0 0-328 16,0 0-104-16,0 0-160 15,0 0 192-15,0 70 64 32,0-42-104-32,0 4 112 0,0-4 64 15,0-6 56-15,0 7-16 16,9-11 32-16,3-4 120 0,12-1-72 16,-3-8 96-16,15-5 32 0,1 0-71 15,8 0-17 1,3 0-32-1,9 0-88-15,-11-5-56 0,14 5 0 16,-15 0-48-16,16 0 0 16,-28 0 0-16,24 0 0 0,-11 15-8 15,2-1 0 1,0 5 0-16,-15 3-40 16,16 6 32-16,-19 4-72 15,-3 1 88-15,3 4 0 0,-15-5-8 16,6 1-48-16,-6-9 48 15,-15-6 0-15,9-4-8 0,-9-6 16 16,0-3 0-16,0-5 8 31,16 0 168-31,-16 0 360 0,0-13 264 16,9-6-440-16,0-14-360 16,18-4 0-16,-3 5-48 0,9 0 40 15,15 0-88-15,10 4 64 16,-1 9 24-16,13 0 16 31,11 14 0-31,-12 5 0 0,13 0-8 16,-4 11 0-16,-2 2 0 15,-7-4 0-15,-11-4 0 0,-13-5 0 16,15-5 16-16,-14-32 248 16,2-14-136-16,21-55-128 15,-26 8-1232 1,8-3-1809-16</inkml:trace>
  <inkml:trace contextRef="#ctx0" brushRef="#br0" timeOffset="206015.546">8582 16896 10850 0,'0'0'1560'16,"0"0"-1280"-16,0 0-184 0,0 0-96 15,0 18-104 1,0 9-24-1,0 20 128-15,0 8 0 0,0 6 8 16,0 4 0-16,0-5 0 16,0-4-8-16,0-14 0 15,0-1-488-15,0-14-368 0,0-8-504 16,0-19-641 0,0 0-863-16</inkml:trace>
  <inkml:trace contextRef="#ctx0" brushRef="#br0" timeOffset="206261.643">8389 16969 7665 0,'0'0'2017'16,"0"0"-1457"-16,0 0 120 0,0-8-72 15,0 3-336-15,18-10-128 16,6 7-96-16,15-2 32 0,-6 1-80 16,4-4 0-16,-16 8-352 31,15 5-408-31,-3 0-520 0,3 0-793 16,-11 0-503-16,-4 5-2289 0</inkml:trace>
  <inkml:trace contextRef="#ctx0" brushRef="#br0" timeOffset="206496.33">8256 17553 5113 0,'0'0'1064'0,"0"0"-312"0,0 0 264 16,0 0-296-16,0 0-200 15,0 0 233-15,0 0 15 16,84 47 40-16,-50-47 8 0,-1 0-528 16,18-4-160-16,-18-7-128 0,16 7-304 15,8-19-984-15,0 5-1913 16,1-1-3928-16</inkml:trace>
  <inkml:trace contextRef="#ctx0" brushRef="#br0" timeOffset="207363.485">9143 16969 8481 0,'0'0'2721'15,"0"0"-1969"-15,0 0 320 16,0 0-280-16,0 0-391 0,0 0-177 0,0 0-224 16,0 0-48-16,0 0 48 15,82 11 72 1,-25 2 32-16,3 5-40 15,-14 1-64-15,11-1 0 16,3 2-152-16,-14-2-104 0,-1 0 31 16,-12 0 25-16,3 1-88 15,-24-6 56-15,1 2-40 16,-13-2 32-16,0 3 240 0,-13 1 0 31,-20 7 168-31,-15 3-16 16,-9 1-48-16,-13-4-56 0,22-2 8 15,-12-2-56-15,2-2-48 16,25-10-208-16,9 1-384 0,15-9-592 16,9 0-1265-16,0-17-3400 0</inkml:trace>
  <inkml:trace contextRef="#ctx0" brushRef="#br0" timeOffset="207778.173">9771 16868 10362 0,'0'0'2392'0,"0"0"-1784"15,0 0 48-15,0 0-319 0,0 0-337 16,0 0-80-16,0 0 32 15,81 14 48-15,-32 5 48 16,8-1 48-16,0 0-96 0,-8-4 48 16,8 4-48-16,-12-7 0 0,-11 2 8 15,-1-4 0-15,-6-3 0 32,-3-3 0-32,-15 2 0 15,6 0-8-15,-15-1-8 0,0-4-40 16,0 10-32-16,0-2 80 15,-15 8 120-15,-18 11-40 0,-12 9 56 16,-4 11 16-16,-8-5-64 31,0 0-80-31,-4-1 48 16,1-3-48-16,30-6-8 0,3-14-464 0,27-14-913 16,0-4-1863-16,15 0-3210 15</inkml:trace>
  <inkml:trace contextRef="#ctx0" brushRef="#br0" timeOffset="208661.681">10667 16729 9642 0,'0'0'1880'0,"0"0"-1392"15,0 0-104-15,0 0-232 16,0 0 72-16,-15 134 96 0,15-74-144 15,0-8-96-15,0 3-64 16,0-13 56-16,0-10-64 0,0-9 0 31,0-9 0-31,0-9 16 16,0-5 56-16,0 0 96 0,0-14 56 16,0-18-232-16,0-15-56 15,0-13-96-15,0-4 80 16,0 3 72-16,0 15 192 0,0 8 129 31,0 16-25-31,0 8 40 16,0 4-64-16,0 10-224 0,0 0-48 15,0 5-256-15,27 19 88 16,-2 3 112-16,8 9 0 16,15 2 56-16,-15 3 0 0,-9-9 0 15,10 2 72 1,-10-12-64-1,-3-8 40 1,-6-4 128-16,-3-10 160 0,-12 0 144 16,0-5 344-16,0-28 0 15,6-13-544-15,-6-23-232 16,0-5-48-16,0-1-144 0,0 12 16 16,0 6-40-16,0 15-408 0,0 10-416 15,0 9-849-15,0 9-4008 0</inkml:trace>
  <inkml:trace contextRef="#ctx0" brushRef="#br0" timeOffset="-202625.176">9412 14119 8753 0,'0'0'1065'0,"0"0"-841"16,0 0 264-16,115 122 0 15,-70-81-200-15,3 1-192 0,9 4-96 16,4-5-48-16,-19-8-80 16,9-5-288-16,-17-5-744 15,-10-18-281-15,-12-5-599 0,0 0-849 0</inkml:trace>
  <inkml:trace contextRef="#ctx0" brushRef="#br0" timeOffset="-201832.569">8841 15052 4905 0,'0'0'3880'0,"0"0"-3279"15,0 0-217-15,0 0 264 16,0 0 136-16,0 0-16 0,151 51-392 31,-108-33-248-31,8 5-80 0,-6 0 32 16,3 1-72-16,-17-5-8 16,5-1-40-16,-12-4-320 0,-12-6-704 15,-12-2-1073-15,0-2-935 16,-12-4-2864-16</inkml:trace>
  <inkml:trace contextRef="#ctx0" brushRef="#br0" timeOffset="-201326.649">8051 15038 3304 0,'0'0'2113'0,"0"0"-1321"15,0 0 88-15,0 0 416 0,0 0-103 16,0 0-241-1,138 69-304 1,-80-45-232-16,-10 3 96 16,-3 6 0-16,13-1-56 0,-10-5-176 0,-3 7-152 15,4-12-80-15,-16 2-40 16,-9-11-8-16,0 0-328 0,-15-7-536 31,-9-6-832-31,0-13-969 16,-9-12-2424-16</inkml:trace>
  <inkml:trace contextRef="#ctx0" brushRef="#br0" timeOffset="-200802.794">7592 14074 6345 0,'0'0'1168'15,"0"0"-688"-15,0 0 184 32,0 0 32-32,0 0 521 0,0 0-161 15,121 50-456-15,-64-17 80 16,0 5 64-16,4-2-135 0,5 2-281 16,-9-1-200-16,-5-6-120 15,-10-7-8-15,-3-5-128 16,-6-1-481-16,-8-14-431 0,-13-4-1016 31,-3 0-2345-31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20T10:11:53.6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18448 13453 488 0,'0'0'376'0,"0"0"240"0,0 0 296 32,0 0 56-32,0 0-8 15,0 0-39-15,0 0 39 0,-9-9-16 16,9 9 16-16,0 0-88 16,0 0-119-1,0 0-153-15,0 0-168 16,0 0-96-16,0 0-48 15,0 0-8-15,0 0-80 0,0 0-64 16,0 0-40-16,24 0-16 16,0 0 280-16,34 0 24 0,11 0-96 15,13 0-168-15,35 3-24 16,34 12-88-16,33-2 0 31,4 6 88-31,-29 0-96 0,-50-6-48 16,-39-3-96-16,-25 0-120 15,15 3-72-15,-2-8 144 0,-25 4-128 16,3 1-16-16,-27-10 160 16,-9 0 80-16,0 0 16 15,0 0-440 1,-45 0-968-16,-1 0-1057 16,-14 0-472-1</inkml:trace>
  <inkml:trace contextRef="#ctx0" brushRef="#br0" timeOffset="449.395">18566 13597 856 0,'0'0'4097'15,"0"0"-3449"-15,0 0-488 0,0 0 752 16,0 0 72-16,0 0-288 16,-70-14-280-16,70 14-248 0,0 0 56 31,0 0 169-31,0 0 39 16,0 0-216-16,0 0 16 0,0 0 96 15,0 0 32-15,0 0-80 16,0 0-16-16,0 0-88 15,0 0-64-15,10 0 160 0,17 4 64 0,6 6 0 16,15-1 48 0,22 0 24-1,35 1-7-15,22-2-49 0,48-3-88 16,21 0 32-16,-45-1 88 16,-45 1-64-16,-37-5-48 15,-36 5-144-15,7-5-80 16,-7 0-48-1,-9 0 0 1,-24 0-472-16,-12 0-400 16,-21-5-1121-16,-4-9-4880 0</inkml:trace>
  <inkml:trace contextRef="#ctx0" brushRef="#br0" timeOffset="66017.064">6119 5302 8753 0,'0'0'1777'0,"0"0"-1337"15,0 0-392-15,0 0-48 16,0 0 0-16,0 0 248 15,66 0-8 1,-8 0 72-16,2 0 216 0,13 0-16 16,-4-5-280-16,12 5-160 15,-11-4-64-15,-4-1 16 32,7 5-24-32,-16-5-320 0,-9 5-392 15,-2 0-992-15,-25 0-1169 16,6 0-1976-16</inkml:trace>
  <inkml:trace contextRef="#ctx0" brushRef="#br0" timeOffset="66317.925">6747 5191 8529 0,'0'0'1865'16,"0"0"-1137"-16,0 0-120 0,0 0-344 31,0-5-184-31,0 5-80 16,9 0-48-16,27 0 48 15,0 5 72-15,1 5-64 0,-4 7-8 16,15-2-184-16,-30 7-168 16,9-2-40-16,-15 2-40 0,-12 6-64 15,0 1 464-15,-39 3 32 16,9-1 192-16,-30 2-16 0,-1 0-176 15,4-6-96-15,-10 6-1032 0,7-9-1305 16,15-6-2680-16</inkml:trace>
  <inkml:trace contextRef="#ctx0" brushRef="#br0" timeOffset="66916.272">6050 6372 9378 0,'0'0'1752'0,"0"0"-920"0,0 0 192 16,0 0-320-16,0 0-119 0,0 0-585 15,0 0-24-15,0 0-24 32,0 0 48-32,135 15 248 15,-50-12 8-15,-4-3-72 0,22 0-40 16,3 0-72-16,-13 0-72 16,-11 0 0-16,-4 0-248 0,-17 0-352 15,-1 0-425-15,-30-3-439 31,-3-2-920-31,-3 0-1849 0</inkml:trace>
  <inkml:trace contextRef="#ctx0" brushRef="#br0" timeOffset="67203.378">6711 6270 7705 0,'0'0'2505'0,"0"0"-1281"16,0 0 336-1,0 0-616-15,0 0-143 0,0 0-569 16,0 0-232-16,12-4-248 0,21 4 248 16,15 13 0-1,0 1 56 1,-2 10-48-16,2 4 8 0,-3-5-8 16,-21-1-8-16,-2 6-96 15,-10-4 16-15,-12 3 80 0,-12 1 0 16,-34-1 176-16,1 7 24 0,-27-7-96 31,2-4-104-31,1-13-408 16,23-6-681-16,19-4-1687 0</inkml:trace>
  <inkml:trace contextRef="#ctx0" brushRef="#br0" timeOffset="92832.256">28423 1831 1816 0,'0'0'2048'0,"0"0"-1175"0,0 0 151 0,0 0 280 15,-12-23-160-15,12 23-320 16,0-4 113-16,0 4-33 0,0 0-136 15,0 0 8-15,0 0-96 16,0 0-248-16,0 0-152 16,0 0-144-16,0 0-128 0,0 0-8 15,0 0-144-15,0 14-16 0,0 14 96 32,-15 7 64-32,15 12 0 15,0 4 8-15,0 1 0 16,0-2 8-16,0-3-8 0,0-5-8 15,0-6 0-15,0-12-592 16,15-5-552-16,-15-11-1256 31,12-3-1825-31</inkml:trace>
  <inkml:trace contextRef="#ctx0" brushRef="#br0" timeOffset="93374.59">28982 1775 4400 0,'0'0'2561'15,"0"0"-1729"-15,0 0-664 0,0 0-168 16,0 0 16-16,0 33 96 0,0-1 160 16,0 15 0-16,0-2-64 15,0 8-32-15,0-3-16 0,0-7-96 16,0-3-64-16,0-7-88 16,12-11-784-16,-6-7-1176 0,-6-15-2121 15</inkml:trace>
  <inkml:trace contextRef="#ctx0" brushRef="#br0" timeOffset="93582.55">29202 1821 6793 0,'0'0'1712'16,"0"0"-1512"-16,0 0 16 0,0 0 377 15,0 139-17-15,9-87-144 31,-9-1-200-31,15-1-176 16,-15-3-56-16,0-5-112 0,0-14-1096 16,0-9-937-16,0-16-1136 0</inkml:trace>
  <inkml:trace contextRef="#ctx0" brushRef="#br0" timeOffset="93739.486">29015 2012 6665 0,'0'0'2360'0,"0"0"-2152"16,0 0-128-16,0 0 9 16,0 0 455-1,0 0 72-15,0 0-336 16,142 9-256-16,-73-9-24 16,-12 0-1008-16,1 0-1913 0</inkml:trace>
  <inkml:trace contextRef="#ctx0" brushRef="#br0" timeOffset="94250.023">29419 1868 3392 0,'0'0'5337'16,"0"0"-4400"-16,0 0-449 15,0 0 344-15,0 0-320 16,0 0-384-16,27 0-32 0,-3 5 8 0,-2 3-48 15,2-2-56 1,-3 3-32-16,6 1-296 0,-21 4-144 0,-6-6-168 16,0 11 16-16,0 5 480 15,-33-2 144-15,12 6 176 16,-25 4 8-16,10-7 152 0,12-3 176 16,0-4-48 15,3-4-104-31,9-5-136 15,12-4-112 1,0 0-16-16,0 0 40 16,0-1-136-16,12 1 8 15,9-5 32-15,27 5 32 0,-2-5-72 16,38 0-600-16,-18 0-1360 16,-8-10-2921-16</inkml:trace>
  <inkml:trace contextRef="#ctx0" brushRef="#br0" timeOffset="95192.576">30273 1915 7161 0,'0'0'3105'15,"0"0"-2281"-15,0 0-816 0,0 0 168 0,0 0-16 16,0 0-160-1,127 0-8 1,-91 0-1152-16,10 0-521 0,-22 0-735 16,-6 0-3561-16</inkml:trace>
  <inkml:trace contextRef="#ctx0" brushRef="#br0" timeOffset="95366.591">30249 2053 6361 0,'0'0'1352'15,"0"0"-1008"-15,0 0 72 32,0 0 48-32,0 0-128 15,0 0 9-15,127 0-345 0,-37 0-449 16,-17-14-1447-16,-13-4-5376 16</inkml:trace>
  <inkml:trace contextRef="#ctx0" brushRef="#br0" timeOffset="96633.803">31203 1707 5817 0,'0'0'4001'15,"0"0"-3353"-15,0 0-584 0,0 0-64 16,0 0-152-16,0 50 152 16,0-13 112-16,0 5-16 0,0 0-24 15,0 0-64-15,12-10 0 32,-12 1-8-32,0-6-384 15,0-8-857-15,12-11-1007 0,-12-2-1825 0</inkml:trace>
  <inkml:trace contextRef="#ctx0" brushRef="#br0" timeOffset="97282.536">31607 1789 7665 0,'0'0'1256'15,"0"0"-856"-15,0 0 585 16,0 0-377-16,0 0-528 16,0 0-80-1,0 0-208-15,0 0 152 31,-66 70 56-31,54-37 40 0,-3-5-40 32,15-1-80-32,0-9-24 15,0-4-48-15,0 0 24 16,27-8 16-16,-3-6 112 0,9 0-80 31,-9-20-568-31,10-2-89 0,-10-3 129 16,-12 8 608-16,0 8 128 0,-12-1 648 15,0 10-15-15,0 0-473 16,0 0-288-16,0 14-128 16,0 8 72-16,0 6 56 0,0-3-8 15,0 2-152-15,0-13-152 16,12-1 7-16,9-13 193 0,0 0 16 16,18-4-112-16,-20-24-424 0,20 0-328 15,-18-4 240-15,-21 10 720 16,15 3 616-16,-15 9 480 0,0 10 16 15,0 0-855-15,0 0-257 16,0 29-281-16,-15 11 225 0,6 12 48 16,-3 9 0-16,-12 7-40 15,-10-2-256-15,-5-1-216 0,6-15 24 32,0-14 496-32,-3-11 0 15,15-22 56-15,-7-11-56 0,19-24-1224 16,-3-6-3425-16</inkml:trace>
  <inkml:trace contextRef="#ctx0" brushRef="#br0" timeOffset="97571.133">31994 1804 8545 0,'0'0'1513'16,"0"0"-1513"-16,0 0-128 0,0 0 128 15,0 0 232-15,0 0-32 16,0 0-64-16,0 124-72 16,0-105-56-16,12-6-8 15,0-8-128-15,-3 1-216 16,6-6-160-16,-6 0-81 15,15-6-415-15,0-12-776 0,-12-4-457 32,0 3-1679-32</inkml:trace>
  <inkml:trace contextRef="#ctx0" brushRef="#br0" timeOffset="98150.661">32157 1529 4745 0,'0'0'2136'31,"0"0"-1128"-31,0 0 481 16,0 0-185-16,0 0-552 0,0 0-360 15,0 0-392-15,-24-27-8 0,24 51-240 16,-10 4 224-16,-2 18 24 0,0 0 48 16,12 15 24-16,-15-11 32 15,6 6 48-15,9-4 0 16,0-7-40-16,0-8-40 16,0-5-72-16,0-9 0 15,0-8 0 1,0-6 64-16,0-4-64 0,0-5-56 0,9 0 0 15,6 0-24-15,-3 0 80 16,0-14 0-16,10-4-240 16,2-6-208 15,0 1-176-31,-12-4-24 16,-3 2-104-16,3 3 167 0,-12 3 337 15,0 9 248-15,0 1 80 16,0 5 216-16,0 4-96 15,0 0-176-15,0 0-24 0,-12 13 0 16,3 11 144-16,-3 3 105 16,-3 1-41-16,6 1-64 0,9-7 32 15,0-2-56-15,0-12-32 16,0 2-80-16,24-10 104 31,9 0 344-31,27-18-456 0,7-10-688 0,-19-1-1881 16</inkml:trace>
  <inkml:trace contextRef="#ctx0" brushRef="#br0" timeOffset="99221.445">32703 1529 7241 0,'0'0'2096'0,"0"0"-1711"16,0 0-385-16,0 0 176 0,0 0 272 15,-48 136 280-15,27-67-152 16,-1 5-104-16,-2-1 32 15,-12 6-184-15,15-8-168 0,-15-11-152 16,24-10 0-16,0-18-392 31,12-7-648-31,0-25-1160 0,24 0-753 16,0-25-2504-16</inkml:trace>
  <inkml:trace contextRef="#ctx0" brushRef="#br0" timeOffset="99533.049">32935 1739 10234 0,'0'0'2112'15,"0"0"-1616"-15,0 0-168 16,0 0-184-16,0 0-144 0,0 0-352 16,0 0-8-16,0 0-40 0,-90 79-88 15,90-57-88 1,0 3-88-16,0-3 88 15,0 1 224-15,0-5 240 32,9 1 40-32,0-6 15 15,-9-2 49-15,0-3 8 0,0-2 8 16,0-3 281-16,-9 2-81 0,-12 1 0 16,-6 2-208-16,-7-3-304 15,-11-5-353-15,12 0-799 16,-6 0-1240-16</inkml:trace>
  <inkml:trace contextRef="#ctx0" brushRef="#br0" timeOffset="99873.302">32956 1947 7841 0,'0'0'1537'0,"0"0"-1185"16,0 0-64-16,0 0-64 0,0 0-224 16,0 0-416-16,109-41-617 15,-76 22 201-15,-9 5 360 0,-14-5 288 16,-10 11 184-16,0-2 80 16,0 0 520-1,0 10 152-15,0 0-288 16,0 0-63-16,-25 0-25 0,7 10 40 31,-6 13-160-31,12-1-16 16,-12 3-40-16,24-3-136 0,0-3-64 15,0-6-128-15,12-2 0 32,45-11-112-32,4 0-744 0,-4-14-2001 15</inkml:trace>
  <inkml:trace contextRef="#ctx0" brushRef="#br0" timeOffset="100049.91">33355 1840 8953 0,'0'0'2049'0,"0"0"-1489"16,0 0-152-16,0 0 88 0,0 0-224 16,-33 112-112-16,54-89-64 31,12-13 40-31,6-7-136 0,40-12-24 15,-19-13-1312-15,-3-10-4673 0</inkml:trace>
  <inkml:trace contextRef="#ctx0" brushRef="#br0" timeOffset="103502.843">27795 2934 6081 0,'0'0'1488'0,"0"0"-1488"16,0 0-144-16,0 0 104 15,-27 46 40-15,18-9 136 16,9 0-32-16,-12 1-88 0,12-5 0 16,0-5-16-16,0 4-504 0,0-14-848 15,12-8-1153-15</inkml:trace>
  <inkml:trace contextRef="#ctx0" brushRef="#br0" timeOffset="103832.88">27946 2994 8673 0,'0'0'1961'0,"0"0"-1705"16,0 0-256-16,0 0-40 0,0 0 40 15,0 0 224-15,0 0-48 16,12 139-96-16,7-106-24 16,8-11-48-16,6-3 32 0,-9-9-40 31,12-10-160-31,-6 0-336 16,-2-29-328-16,-4-6-217 0,-15-7-463 15,-9-5 632-15,-9 0 872 16,-27 2 16-16,2 13 864 0,-5 7 96 15,6 11-592-15,12 9-384 16,-3 5-392 0,24 19-1744-16,-15 6-3985 15</inkml:trace>
  <inkml:trace contextRef="#ctx0" brushRef="#br0" timeOffset="104260.893">28698 2861 8249 0,'0'0'2969'0,"0"0"-2121"15,0 0-696 1,0 0-152-16,0 0-192 16,0 0 64-16,0 0 128 0,0 111 64 15,15-66 0-15,-15-2-64 0,12-7-24 16,-12 1-696-16,24-9-848 16,-15-9-785-1,-9-14-2248-15</inkml:trace>
  <inkml:trace contextRef="#ctx0" brushRef="#br0" timeOffset="104466.963">28933 2809 7825 0,'0'0'2441'15,"0"0"-2089"-15,0 0-352 0,0 0 0 16,0 0 56-16,0 0 328 15,0 134-184-15,0-87-112 0,0-2-40 32,0-6-48-32,12 1-104 15,-12-12-1128-15,0-9-817 0,0-5-1183 0</inkml:trace>
  <inkml:trace contextRef="#ctx0" brushRef="#br0" timeOffset="104621.943">28698 3060 1144 0,'0'0'7169'0,"0"0"-5992"16,0 0-953-16,0 0-192 15,0 0 64 1,0 0-192 0,133-6-8-16,-76 6-1689 0,0 0-2288 0</inkml:trace>
  <inkml:trace contextRef="#ctx0" brushRef="#br0" timeOffset="104950.717">29084 3054 7921 0,'0'0'2177'0,"0"0"-1401"16,0 0 312-16,0 0-248 0,0 0-416 16,0 0-416-16,0 0-8 15,73 0 0-15,-55 0-104 16,9 0-320-16,-3 6-304 0,-15 8-16 31,-9-2 80-31,0 8 192 16,0 2 232-16,-9 3 240 0,-15 2 208 15,-3-4 160-15,9 0 96 16,6-9-88-16,-1-6-88 16,13 3-80-16,0-11-24 0,0 5 48 15,0-5-160 1,0 0-64-1,34 0 72 1,2 0 56-16,30-5-136 16,7-9-1008-16,-4 0-2225 0</inkml:trace>
  <inkml:trace contextRef="#ctx0" brushRef="#br0" timeOffset="105430.712">30029 3046 10442 0,'0'0'1904'0,"0"0"-1704"16,0 0-200-1,0 0 0-15,0 0-24 16,0 0-24-16,163 0-1032 15,-106 0-1193 1,-21 0-711-16</inkml:trace>
  <inkml:trace contextRef="#ctx0" brushRef="#br0" timeOffset="105566.516">30074 3133 6889 0,'0'0'776'0,"0"0"-776"16,0 0 0-16,0 0 272 15,0 0-56-15,151 9-216 32,-91-13-2608-32</inkml:trace>
  <inkml:trace contextRef="#ctx0" brushRef="#br0" timeOffset="106077.494">30726 2749 7097 0,'0'0'2313'16,"0"0"-1745"-16,0 0-448 15,0 0 24-15,0 0-136 0,0 0 104 0,0 0-8 16,24 84-40-16,-12-43-16 15,-6-4-40-15,9-1-8 16,-3 11-800 0,-12-14-785-16,13-10-1095 15</inkml:trace>
  <inkml:trace contextRef="#ctx0" brushRef="#br0" timeOffset="106399.922">30925 2833 4000 0,'0'0'7106'15,"0"0"-6410"-15,0 0-688 32,0 0-8-32,0 0 232 0,0 0-32 15,-12 114-72-15,33-81-8 16,3-10-112-16,-2-4-16 15,2-9-32-15,9-10-400 0,6 0-176 16,-6-15 0-16,-21-17-520 16,13 0-65-16,-25-10 1129 15,0 5 72-15,-13-1 616 0,-26 16-191 16,9 3-17-16,3 10-160 16,-6 9-248-16,0 0-360 0,5 18-705 31,10 11-791-31,6-12-2617 0</inkml:trace>
  <inkml:trace contextRef="#ctx0" brushRef="#br0" timeOffset="107058.226">31339 2850 8265 0,'0'0'1249'0,"0"0"-1249"0,0 0-104 16,0 0 96-16,0 0 8 31,0 0-16-31,-18 125-257 16,36-106-39-16,6-6 64 0,12-7-216 15,0-6-656-15,1-6 96 16,-16-11-345-16,15-11-511 0,-24-5 1152 16,-12 5 728-16,0 6 1424 15,0 4 721-15,0 3-193 16,0 10-664-1,0 0-319-15,0 5-593 16,-12 0-376-16,12 14-432 0,0 10 200 16,0 3 176-16,0-3-65 0,0-2-47 15,0-2 24-15,12-7 64 16,12-8 80 0,-3-5 120-16,0 0-120 15,7-10-200 1,2-8-96-16,-15 1 232 15,9-2 64-15,-24 4 168 16,12 5 520-16,-12 10 225 0,0 0-321 16,0 0-592-16,0 10-176 15,0 13-144-15,0 15 240 0,0 12 72 16,0 1-40-16,0 6-576 16,0-11-305-16,0-4 17 0,-24-10 312 15,12-13 168-15,-21-6 248 16,-7-13 112-16,-2 0-488 31,-18-23-88-31,11-5-257 0,4-5-319 16</inkml:trace>
  <inkml:trace contextRef="#ctx0" brushRef="#br0" timeOffset="107313.09">31797 2888 7985 0,'0'0'2745'16,"0"0"-2081"-16,0 0-528 15,0 0-40 1,0 0 16-16,0 0-56 16,0 0 0-16,-39 92-56 0,39-72-152 15,0-7-32-15,27-4-40 16,-2-9-168-16,8 0-408 0,24-32-353 15,-24-5-1111-15,16-1-2033 16</inkml:trace>
  <inkml:trace contextRef="#ctx0" brushRef="#br0" timeOffset="107516.944">31994 2563 3304 0,'0'0'2329'0,"0"0"495"0,0 0-535 31,0 0-1089-31,0 0-504 16,0 0-528-16,0 0-168 15,-46-51-488-15,31 102 208 0,6 9 176 16,-6 11 48-16,15-3-88 16,0 3 8-16,0-11 40 0,24-13-136 15,16-12-136-15,-7-7-224 16,3-18-513-16,6-16-175 31,7-16-632-31,-13-6-2617 0</inkml:trace>
  <inkml:trace contextRef="#ctx0" brushRef="#br0" timeOffset="107808.088">32193 2883 1376 0,'0'0'4273'16,"0"0"-2633"-16,0 0-464 0,-24-4-576 15,12 8-456-15,12 14-136 16,-12 6-8-16,12-2 0 16,0 3-360-16,0-12-224 0,12-8 256 0,24-5 8 15,-3 0-608-15,3-10-976 16,-6-13-593-16,-2 6 2497 15,-4 2 888-15,-15 11 1089 0,-9-2 263 16,0 6-720-16,0 0-815 16,-9 0-513-16,9 6-184 0,-15 7 0 15,15 6-8-15,0 0 0 16,0-6-352-16,0 5-153 16,15-8 217-1,-6-1-256-15,6-9-104 16,-15 5 80-16,0 3-336 0,-15-2 192 15,-9 3 560-15,-19 1 48 16,7-6-521-16,0 0-1263 0</inkml:trace>
  <inkml:trace contextRef="#ctx0" brushRef="#br0" timeOffset="108137.639">32682 2433 10066 0,'0'0'2288'0,"0"0"-1656"0,0 0-496 15,0 0-136-15,0 0 0 16,-12 130 16-16,-3-46 192 0,-6 9-8 16,-1 8 64-16,-14 1 9 15,-3-10-145-15,6-7-40 16,12-17-88-16,9-16 0 0,-1-20-457 31,13-22-663-31,0-10-1584 0,0 0-1713 16</inkml:trace>
  <inkml:trace contextRef="#ctx0" brushRef="#br0" timeOffset="108506.498">32863 2754 8249 0,'0'0'3105'0,"0"0"-2161"0,0 0-328 0,0 0 72 15,0 0-464 1,0 0-224 0,0 0-424-16,0 0-40 0,0 0 256 15,0 0-112-15,-100 82-208 16,85-57 104-16,15 2 184 0,0 0-8 16,0 1 80-16,15-9 40 0,6 4 32 31,1-5 48-31,-7-8 48 15,-3-1 0-15,0-4 40 0,-3 0-40 16,-9-5 0-16,0 3-128 16,0-3 80-16,-9 6-256 15,-30-1 304-15,17-1 104 0,-14 0-96 32,0 2-8-32,6-6-704 0,3 0-1001 15,18 0-1263-15</inkml:trace>
  <inkml:trace contextRef="#ctx0" brushRef="#br0" timeOffset="108851.381">32956 2921 3224 0,'0'0'6650'0,"0"0"-5562"0,0 0-720 0,0 0 112 15,0 0-352-15,52 0-128 16,-31 0-264-16,15-6-600 0,-12 2-104 16,-6-6 632-16,-3 2 272 15,-5-2 64-15,-10 6 24 16,0-1 736-16,0 0 112 0,0 5-248 16,-10 0-144-1,-5 0-240-15,6 0-168 16,-15 5-72-16,15 14-16 0,-3-1-32 15,0 0-104-15,12 6 72 16,0-5-128-16,12-1 8 16,0-5-16-16,30-9-368 0,10-4-1153 31,-19 0-2936-31</inkml:trace>
  <inkml:trace contextRef="#ctx0" brushRef="#br0" timeOffset="109079.773">33424 2846 10098 0,'0'0'2648'0,"0"0"-1680"16,0 0-271-16,0 0-241 16,0 0-440-16,-57 18 32 15,33 11-48-15,15-1-8 0,-15-2-40 0,24 2-80 16,0-3 32-16,0-8 8 15,12-2 88-15,9-1 0 16,3-10 120-16,12 0-120 0,9-4-232 16,13-8-545-16,-10-11-1471 15,-18-1-3321-15</inkml:trace>
  <inkml:trace contextRef="#ctx0" brushRef="#br0" timeOffset="112240.911">24270 1355 7417 0,'0'0'2313'16,"0"0"-1721"-16,0 0-304 0,0 0-288 0,0 0 0 15,0 0 0-15,9 54 296 16,0-21-64-16,6 0-64 0,-15-6-48 31,12 0-72-31,-12-2-40 16,0-6-8-16,0-2-624 0,0-7-800 31,0-6-289-31,0-4-439 16,0 0-881-16</inkml:trace>
  <inkml:trace contextRef="#ctx0" brushRef="#br0" timeOffset="112668.109">24325 1516 3728 0,'0'0'2033'0,"0"0"-1217"15,0 0 384-15,0 0 160 0,0 0-159 32,0 0-145-32,0 0-424 15,0-19-336-15,0 19 32 0,0 0-120 0,0 0-80 16,0 0-120-16,0 0-8 15,0 0 40-15,0 0-40 16,15 0-8-16,-15 0-80 16,21 0 88-1,0 0 16-15,30 5 120 16,16 5-8-16,23-6-56 0,55 6 0 16,39-2-64-16,39 2-8 0,-2 3 56 15,-13 6-48-15,-33 0-8 16,-45-10-8-1,-40 5 0 1,-29-4-48-16,-16-5-128 0,0 3 120 16,4 1 64-16,-7 1 0 0,-3-5 8 15,-18-1 248-15,3-4 48 16,-15 0-72-16,-9 0 1 16,16 0-25-1,-16 0-56-15,0 0-152 16,0 0-104-16,0 0-465 0,0-14-1039 15,12 0-2385-15,-12 1-2072 0</inkml:trace>
  <inkml:trace contextRef="#ctx0" brushRef="#br0" timeOffset="112952.807">26317 1423 4745 0,'0'0'2544'15,"0"0"-1712"-15,0 0 753 16,0-18-313-16,0 18-688 16,0 0-280-16,0 4-304 0,0 15 0 15,12 9 264-15,-12 5 152 16,12 7-96-16,-12 4-40 15,0 1-152-15,12-3-120 16,-12-1 96-16,0-3-104 0,0-6-296 16,-24-9-712-16,12-4-1440 0,-13-11-2682 15</inkml:trace>
  <inkml:trace contextRef="#ctx0" brushRef="#br0" timeOffset="113447.982">25161 1103 5473 0,'0'0'1720'16,"0"0"-1232"-16,0 0-248 15,0 0-120-15,0 0 536 0,0 0 129 16,0 0-249-16,0 0-176 15,0 0-184-15,51 112-48 16,-42-93-128-16,-9-1-328 0,0 1-857 16,0-6-983-16,12-3-2593 0</inkml:trace>
  <inkml:trace contextRef="#ctx0" brushRef="#br0" timeOffset="113768.615">25523 1155 6345 0,'0'0'2112'15,"0"0"-1448"-15,0 0 97 16,0 0-473-16,0 0-160 0,0 0-128 16,0 0 0-16,-94-18-64 0,94 31-56 15,0 6 32 1,0-1-264-16,0 0 120 0,0 6 95 15,27-1 1-15,-6-4 136 0,4 4 48 16,-4-5-40-16,-6 1-8 16,-3-1-96-1,-12-9-200-15,0 6-288 16,-12-1-56-16,-12-6 448 16,-13 2-40-16,4-10-104 15,9 0-528-15,0 0-849 0</inkml:trace>
  <inkml:trace contextRef="#ctx0" brushRef="#br0" timeOffset="114258.295">25689 1289 3712 0,'0'0'2729'0,"0"0"-1657"16,0 0 168-16,0 0-167 0,0 0-225 15,0 0-304-15,0 0-216 16,0 0-128-16,42-13-72 0,-15-1-128 16,-15 0-40-16,0-5-96 31,-3 9-152-31,-9 1 96 0,0 1 184 31,0 8-96-31,0 0 48 16,-21 0 8-16,-3 8-80 15,9 11 48-15,-3 8 72 0,18 1 0 16,0 0-64-16,0-4 64 16,9-5-8-16,27-6 8 0,34-13-120 15,-16 0-592-15,6-5-2033 0</inkml:trace>
  <inkml:trace contextRef="#ctx0" brushRef="#br0" timeOffset="114437.263">25942 1262 6937 0,'0'0'1272'16,"0"0"-832"-16,0 0 80 15,0 0-183-15,0 0-161 0,0 0 216 0,73 111-88 16,-4-111-304-16,-2 0-696 15,-19-10-2417-15</inkml:trace>
  <inkml:trace contextRef="#ctx0" brushRef="#br0" timeOffset="115841.976">24409 1757 5817 0,'0'0'1904'16,"0"0"-1328"-16,0 0-320 0,0 0-184 16,0 0-72-16,0 0 0 15,0 18 64-15,0-4 104 32,0 1 112-32,0 2 65 0,-12-2-41 46,12-2-40-46,0 3-144 32,0-3-112-32,0-4 88 0,0 4-88 15,0-7-16-15,0-2 8 16,0 1 0-16,0-5 0 16,0 0 0-16,12 0 0 0,-12 0 152 15,12 0 80-15,-12 0 0 0,12-5-24 16,-6 1-152-16,21 4 0 0,-15 0-56 15,1 0 0-15,-4 0 0 16,15 0 0-16,0 0 0 16,-12 0 0-16,12 0 0 0,-18 0-8 15,9 0 0 1,-3 0-80 0,-12 0 80-16,12 0 8 0,-12 0 72 0,0 0 264 15,0 0 224-15,0 0-128 16,0-14-240-16,-12 3-96 15,0-2-96-15,-3-6 24 0,15 6 48 16,-6 3 64-16,6-3 16 16,-12-1 32-16,12 4-16 0,0 2-8 15,0-2-64-15,0 0-88 16,0 2 48-16,0 2-56 16,0 2 0-16,0 0-48 0,0-1-24 15,12 5 16-15,-6-5-16 0,9 1 0 16,9 4-144-16,-12 0 24 31,-2 0 32-31,14 0 32 16,-15 0-24-16,6 0 24 0,-6 0 32 15,6 0 96-15,-15 0-8 16,0 0 8-16,0 0-8 0,0 0 8 16,0 0-8-16,0 0 0 15,0 0-96-15,0 0-24 16,0 14 72-1,12 0 56-15,-12 8 8 0,9-3 16 16,-9 8-16-16,12-2-8 16,-12-3 0-16,12-3 0 0,12 0-408 15,-15-5-1128-15,7-9-1657 16</inkml:trace>
  <inkml:trace contextRef="#ctx0" brushRef="#br0" timeOffset="116830.517">24898 1906 3632 0,'0'0'1433'0,"0"0"-905"16,0 0 40-16,0 0-56 16,0 0-120-16,0 0-160 0,0 9 104 0,0-9 168 15,12 5 192-15,-3-5-39 16,-9 0-89-16,12 0-64 15,0 0-80-15,-3 0-16 0,-9 0-32 32,15 0-80-32,-15 0-96 15,12 0-72-15,-12 0-72 0,0 0-40 16,0-5 96-16,0 0 80 16,0 1 120-16,0-10-160 0,0 3-24 15,-12-5-48-15,-3 0 16 31,6-2-48-31,9 5 88 0,-12-11 8 16,12 5-16-16,0 5-39 16,0 0-73-16,0 1 32 15,0 4-40-15,0 4-8 0,12 0 0 16,-12 0-96-16,9 5 39 31,6 0 9-31,10 0-48 0,-16 0-80 0,15 0-32 16,-12 0-16-16,0 5 48 15,0 0 8-15,-3 0-24 16,3 4 88-16,-12-4 48 16,12-5 48-1,-12 4-96-15,0 0-16 16,0 2 40-16,9-2 80 0,-9 6-8 0,0-2 0 16,0 3-40-16,15-3 48 15,-15 6 0-15,0-1 0 16,12 6 0-16,-12-5 8 0,0 0 24 47,12 5-32-47,1-6 0 0,-13 2 8 15,6-2-8-15,-6-9 8 16,15 6 8-16,-3-5-8 16,-12-5 8-16,0 5 40 0,0-5 0 15,0 0 120-15,0 0 128 16,0 0-40-16,12 0-8 0,0 0-64 31,-3 0-192-31,15-5-64 16,9-10-632-16,16 3-792 15,-13-2-2697-15</inkml:trace>
  <inkml:trace contextRef="#ctx0" brushRef="#br0" timeOffset="117489.576">25339 1952 432 0,'0'0'5321'15,"0"0"-3889"-15,0 0 104 0,0 0-175 16,0 0-537-16,0 0-200 31,0 0-264-31,0 0-136 0,-12-60 240 16,12 41-80-16,-16 0-208 15,16 1-48-15,0 3-24 16,-6 2-48-16,6 4 0 0,0 4 32 47,0 0-88-47,0 2-112 16,0 3-184-16,6 0 16 0,10 0 16 15,-4 0 16-15,0 0 16 16,9 0 8-16,-6 0 40 0,-6 0 8 15,15 0 32-15,-15 3 0 0,6 2 56 16,-15-5 0-16,12 10 8 16,-12-10-32-16,12 4 40 0,-12 1 8 15,0 0 64-15,0-2 0 16,0 2 48 0,0 5 136-16,0 3-48 15,0 3 16-15,0 0 0 0,0-1-72 16,9 4 16-16,4-6-40 15,-1 6 0-15,9-6 16 0,-6 2-16 16,6-5-40-16,-9 4 40 31,12-11-56-31,-12 2-288 0,0 0-216 16,0-5-512-16,10 0-1137 16,-10-13-2736-16</inkml:trace>
  <inkml:trace contextRef="#ctx0" brushRef="#br0" timeOffset="118078.541">25665 1965 3288 0,'0'0'2545'16,"0"0"-1817"-16,0 0-144 0,0 0-224 16,0 0-104-16,0 0-24 0,0 0-72 15,0 0 144-15,0 0 400 16,0 0 177-16,0 0-57 15,0 0 24-15,0 0-128 0,0-8-496 16,0-7-96-16,0-2 8 16,0-2 200-16,0 5 72 0,0 0-240 31,0 1-104-31,0-3-64 16,0 7-40-16,9 0-184 0,6-1-24 15,9 7 8-15,-15-2-16 16,15 5 8-16,0 0 144 0,-12 0-48 15,-3 0 72-15,3 0-16 32,1 0 48-32,-1 5-40 15,0 3 16-15,-12 2 24 0,9-6-8 16,-9 5 48-16,15 7-8 16,-15-3 8-16,0 5 8 0,0 1 56 15,12-2-8-15,-12-2-32 16,6 3 40-1,-6-4-48-15,0 6 56 16,15-12-8-16,-3 6-56 0,0-4-344 16,0-6-832-16,-3-4-1729 15,-9 0-4464-15</inkml:trace>
  <inkml:trace contextRef="#ctx0" brushRef="#br0" timeOffset="118315.574">26000 2021 4905 0,'0'0'2112'16,"0"0"-1248"-16,0 0-328 0,0 0-64 16,0 0 97-16,0 0-241 15,0 0-184-15,72 0-48 0,-51 0-80 16,-6 0-16-16,6 0-424 31,1 0-617-31,-7-4-751 16,-3-1-761-16</inkml:trace>
  <inkml:trace contextRef="#ctx0" brushRef="#br0" timeOffset="118450.567">26178 1993 2720 0,'0'0'1272'0,"0"0"-375"16,0 0-25-16,0 0-136 16,0 0-736-16,0 0-176 0,0 0-1841 15</inkml:trace>
  <inkml:trace contextRef="#ctx0" brushRef="#br0" timeOffset="118780.78">26259 1979 1792 0,'0'0'3089'0,"0"0"-2193"31,0 0-896-31,0 0-624 16,0 0-1825-1</inkml:trace>
  <inkml:trace contextRef="#ctx0" brushRef="#br0" timeOffset="118932.845">26359 1979 2456 0,'0'0'5041'0,"0"0"-4305"0,0 0-376 15,0 0-360 1,0 0-136-16,15 0-304 15,-3 0-824-15,0 0-1353 16</inkml:trace>
  <inkml:trace contextRef="#ctx0" brushRef="#br0" timeOffset="126273.211">27898 4042 8089 0,'0'0'1673'0,"0"0"-713"15,0 0 64-15,0 0-176 16,0 0-232-16,0 0-32 0,0 0-79 15,0 0-137-15,0 0-104 16,0 0-128-16,0 8-136 16,0 17-144-16,0 7 144 0,0 9 0 47,-12 5 8-47,12 6-8 15,0-6-360-15,0-4-529 0,24-5-799 0,0-15-1345 16,-12-8-1600-16</inkml:trace>
  <inkml:trace contextRef="#ctx0" brushRef="#br0" timeOffset="126599.883">28143 4116 8529 0,'0'0'1761'16,"0"0"-1457"-16,0 0-136 0,0 0 40 15,-46 125 16-15,46-84-96 16,0 0-72-16,0-7-56 0,24-11-64 16,10-10-24-16,-1-7-168 15,-9-6-136-15,12-6-200 16,-12-16-201 0,-3-15-15-16,-9-5 480 15,-12-4 328-15,0 3 320 0,-27 7 424 16,-3-2-263-16,3 19-153 31,-6 6-328-31,0 13-336 31,-1 4-465-31,10 21-1063 0,12 2-1345 0</inkml:trace>
  <inkml:trace contextRef="#ctx0" brushRef="#br0" timeOffset="126873.144">28444 4213 9337 0,'0'0'1833'0,"0"0"-1449"16,0 0-80-16,0 0 16 0,-72 107-176 0,72-80-48 16,0 6-96-16,0-11-144 15,24-6-80-15,3-8-64 0,18-8 32 16,4 0 0-16,-4-27-248 15,-9-11-104-15,-3-8 16 16,-8-6 488-16,-25 2 104 0,0 8 608 31,-25 0-256-31,-8 14-264 0,-3 15-88 16,-9 4-240-16,18 9-632 16,5 9-1209-16,22 10-2552 0</inkml:trace>
  <inkml:trace contextRef="#ctx0" brushRef="#br0" timeOffset="127500.095">28982 4037 7785 0,'0'0'2193'0,"0"0"-1665"16,0 0-488-16,0 0-32 15,0 0 144-15,0 0 200 0,0 134-120 0,0-83-40 16,0 0-24 0,-16-4 24-16,16-15-96 15,0-9-48-15,0-5-40 16,0-12 72-16,0-6-16 15,0 0 168-15,0-14 384 0,0-14-384 16,0-22-184-16,0-7-40 16,0-4 48-1,0 6-48-15,16 14 88 16,-16 8 176-16,0 15-16 16,12 13-95-16,-12 5-161 0,0 0-225 31,6 5-231-31,-6 13 224 15,15 10 112-15,-3 0 64 0,0-1-16 16,0-3 8-16,-12-10 56 16,9-6 0-16,-9-8-96 15,15 0-72-15,-6-3 176 0,15-22 120 32,0-7-120-32,10-4-184 15,-10-2 16-15,-3 5 168 0,-6 15 8 0,-6 9 0 16,-9 4 120-16,0 5-128 15,12 5-176-15,-12 18-72 16,12 9 144-16,-12 15 96 0,0 4 8 16,0 4 0-16,0-8-136 15,0-1-400-15,0-13-808 16,0-10-1305 0,0-18-3808-16</inkml:trace>
  <inkml:trace contextRef="#ctx0" brushRef="#br0" timeOffset="127895.29">29570 3870 7041 0,'0'0'2088'0,"0"0"-1511"16,0 0-241-16,0 0 8 16,0 0-168-16,0 0 128 31,0 0 8-31,0 98-128 0,-6-48-80 16,-6 11-40-16,12-6-64 0,-15 5-312 15,15-4-1144-15,0-10-977 0,0-22-1864 16</inkml:trace>
  <inkml:trace contextRef="#ctx0" brushRef="#br0" timeOffset="128116.829">29745 3879 3952 0,'0'0'6522'31,"0"0"-6018"-31,0 0-352 16,0 0-80-16,0 108 232 16,-9-48 32-16,9 0-128 0,0 4-176 15,0-13-32-15,0 0-648 16,0-17-1288-16,-12-12-1945 0</inkml:trace>
  <inkml:trace contextRef="#ctx0" brushRef="#br0" timeOffset="128596.825">29552 4126 8089 0,'0'0'1929'0,"0"0"-1617"0,0 0-152 16,0 0-88-16,0 0-72 0,115-19 0 16,-67 19-1176-16,-18 0-721 15,9 0 169-15,-5 0 359 0,-22 3-639 31,-3 3 784-31,-9 4 1224 16,0-10 904-16,0 0 920 0,0 3 33 16,0-3-281-16,0 0-576 0,0 0-248 15,0 0-55-15,0 0-153 32,0 0-32-32,0 0 48 31,0 0-216-31,15 0-32 0,-3 5-120 15,0 0-80-15,-12-1-64 16,18 6-48-16,-18-6 0 0,15 6-104 16,-15 4-48-16,12-6-48 15,-12 11-96-15,0 1-24 16,0-2 88-16,0 4 168 0,-27 2 56 16,18-1 8-16,-12-4 104 15,9-1 184-15,-3-3 144 0,6-2 32 0,-3 0-80 16,0-7-184-16,12-3-16 15,0 2-128 1,0-5 296 0,24 0-192-16,0 0 32 0,18 0-168 15,9 0-24-15,31-5-864 0,-25-4-1448 16,-12-4-4354-16</inkml:trace>
  <inkml:trace contextRef="#ctx0" brushRef="#br0" timeOffset="129104.528">30367 4097 10506 0,'0'0'2096'0,"0"0"-1624"16,0 0-384-16,0 0-80 0,0 0-8 16,115 0-552-16,-58 0-1296 31,-12 0-2233-31,3 0-2607 0</inkml:trace>
  <inkml:trace contextRef="#ctx0" brushRef="#br0" timeOffset="129233.325">30448 4194 2512 0,'0'0'6441'32,"0"0"-5528"-32,0 0-505 0,0 0 168 15,0 0-408-15,0 0-80 16,169 9-88-16,-108-9-2569 0</inkml:trace>
  <inkml:trace contextRef="#ctx0" brushRef="#br0" timeOffset="130023.568">29108 4713 9249 0,'0'0'1841'15,"0"0"-1425"-15,0 0-408 31,0 0 8-31,0 0 352 0,0 117 64 16,0-71-200-16,0 9-72 16,0 0 40-16,0 2-40 15,0-6-96-15,-12-10-64 0,0-4 0 32,12-13-584-32,-9-11-448 15,9-8-976 1,0-5-977-16</inkml:trace>
  <inkml:trace contextRef="#ctx0" brushRef="#br0" timeOffset="130383.607">29060 4727 6209 0,'0'0'4345'15,"0"0"-3897"-15,0 0-440 0,0 0 0 16,0 0 0-16,0 0 0 16,-66 43-8-16,54-25 8 0,-4-1 8 15,7-6 40-15,9-7-48 16,0-4 0-16,0 0 88 0,0 0 64 16,0 0 40-16,9-18-200 31,25-6-256-31,5-3-488 0,-3 3-272 15,6 7-9-15,-14 6 425 16,-7 6 448-16,3 5 96 47,-3 0 0-47,-6 16-16 0,-6 1 16 16,3 16-16-16,0-5-888 0,-3-5-1945 15</inkml:trace>
  <inkml:trace contextRef="#ctx0" brushRef="#br0" timeOffset="133090.29">30865 3809 6937 0,'0'0'2376'0,"0"0"-1511"0,0 0-41 31,0 0-112-31,0 0-472 16,0 0-240-16,0 0-80 0,0 28 80 0,0-4 8 15,0 9 48-15,0 3-48 16,0 2 40-16,0-2-40 15,0 7-8-15,0-8-496 16,0 4-1208 0,12-17-1057-1,-12-8-3000 1</inkml:trace>
  <inkml:trace contextRef="#ctx0" brushRef="#br0" timeOffset="133405.367">31037 3911 8849 0,'0'0'1873'0,"0"0"-1657"16,-9 29-216-16,9 2 232 16,-12 7-72-16,12 3-32 0,0 6-32 15,0-10-96-15,12-4 0 16,-3-11-8-16,18-8-264 0,-15-9-208 31,21-5 248-31,-9-19 160 16,-2-17-168-16,-7-7-256 15,3-7 144-15,-18-1 63 0,0 4 289 16,0 1 80-16,-18 14 209 16,-6 9-273-16,-13 4-16 0,16 14-80 0,-15 5-313 15,0 14-1135 1,24 10-1224-1</inkml:trace>
  <inkml:trace contextRef="#ctx0" brushRef="#br0" timeOffset="133705.064">31363 3962 10114 0,'0'0'1760'0,"0"0"-1384"15,0 0-320-15,0 0-56 16,0 0 8-16,-9 113 96 0,9-81-56 16,24-5-48-16,9-8-136 15,3-5 32 1,10-14-320-16,2-6-168 16,-15-21-112-16,-9-14 40 15,0-5-113-15,-24-6 777 0,0 6 569 16,-24 0-1-16,-9 8-184 15,-3 10-176-15,0 15-208 0,-1 13-392 32,16 0-849-32,-3 23-1359 15,12 0-3593-15</inkml:trace>
  <inkml:trace contextRef="#ctx0" brushRef="#br0" timeOffset="134116.65">32006 3954 6369 0,'0'0'4601'0,"0"0"-3889"16,0 0-528-16,0 0-96 0,0 0-88 31,0 0-40-31,0 0 40 16,0 0 8-16,-97 121-8 15,64-89-168-15,24-5-568 0,-15-8-824 16,-3-5-593-16,21-14-2032 0</inkml:trace>
  <inkml:trace contextRef="#ctx0" brushRef="#br0" timeOffset="134282.971">31855 3982 5281 0,'0'0'1864'15,"0"0"-1424"1,0 0-16-16,0 0 368 16,21 100-320-16,-6-61 17 15,3-7-233-15,6-4-224 16,25-1-32-16,-13-7-1089 15,-12-16-2791-15</inkml:trace>
  <inkml:trace contextRef="#ctx0" brushRef="#br0" timeOffset="135536.305">32286 3911 6545 0,'0'0'1872'0,"0"0"-1400"0,0 0-376 15,0 0-48-15,0 0 248 16,0 84 137-16,0-47-89 16,0 0-16-16,0 4 16 0,0-3-144 15,0 0-96-15,0-11-104 16,0 1-56-16,0-9-992 0,6 0-1033 15,-6-16-2648-15</inkml:trace>
  <inkml:trace contextRef="#ctx0" brushRef="#br0" timeOffset="135866.772">32446 3987 8249 0,'0'0'1393'0,"0"0"-1265"0,0 0 160 16,0 0 208-16,0 0 24 15,0 129-216-15,12-92-120 0,13-4-56 16,-13-6-24-16,-3-8 88 0,18-5-136 31,-6-14-48-31,3 0 72 16,-3-5-80-16,-6-18 0 0,7-9-48 15,-22-6-40-15,0-3-144 16,0 3 80-16,-13 1 48 0,-20 9-24 16,-3 11-248-16,3 6-328 31,-3 11-305-31,-10 0-879 0,22 0-1337 16</inkml:trace>
  <inkml:trace contextRef="#ctx0" brushRef="#br0" timeOffset="136390.954">32703 3537 4929 0,'0'0'5025'15,"0"0"-4201"-15,0 0-720 0,0 0-96 16,0 0 224-16,0 0 232 16,-33 129-32-16,33-82-128 15,0-2-152-15,0-2-144 0,0-10 0 16,0-6 80-16,0-13-88 31,12 0-24-31,-12-14-192 0,12 0 96 16,-3-5 120-16,-9-14 0 15,0-4-32-15,0 0-240 16,0 1 88-16,-21 2-184 0,-6 12-504 16,-16 8-729-16,7 0-743 15,-3 8-3345 1</inkml:trace>
  <inkml:trace contextRef="#ctx0" brushRef="#br0" timeOffset="137029.187">32996 3916 8065 0,'0'0'2609'16,"0"0"-1993"-16,0 0-616 16,0 0 0-16,0 0 240 0,0 0 112 15,0 153-56-15,0-101-120 16,0-2-48-16,0-3-48 0,0-5-80 16,0-6-64-16,0-9-576 31,0-8-768-31,0-14-1465 0,0-5-2560 15</inkml:trace>
  <inkml:trace contextRef="#ctx0" brushRef="#br0" timeOffset="137266.67">33180 3968 5881 0,'0'0'2672'16,"0"0"-1992"-16,0 0-503 15,0 0 623-15,0 0-184 0,-12 142-200 16,12-99-288 0,0-2-64-1,0-3 16-15,0-7-80 16,0-7-704-16,-9-10-1409 31,9-14-1976-31</inkml:trace>
  <inkml:trace contextRef="#ctx0" brushRef="#br0" timeOffset="137406.703">33029 4139 7113 0,'0'0'1400'0,"0"0"-1080"16,0 0 16-16,0 0-143 15,0 0 103-15,0 0-296 0,45 28-361 16,3-28-919-16,-11 0-1064 15</inkml:trace>
  <inkml:trace contextRef="#ctx0" brushRef="#br0" timeOffset="137784.261">33252 4143 8313 0,'0'0'1657'16,"0"0"-1097"0,0 0 8-16,0 0-152 15,0 0-184-15,0 0-216 0,0 0-16 16,0 0-232-16,0 0 8 0,115 14-336 16,-115-4-224-16,0-1 216 0,0 4 367 31,0 6 201-31,-12 1 80 15,-9-2 113-15,-3 4 199 16,-4 2 160-16,7-6-8 0,12-5-224 16,-3 3-88-16,12-13-16 0,0-3 64 15,0 0 48-15,12 0-24 32,18 0 88-32,10 0-272 15,-7 0-120-15,27-8-912 0,-15-6-1456 16,-20 4-3226-16</inkml:trace>
  <inkml:trace contextRef="#ctx0" brushRef="#br0" timeOffset="138872.793">33132 4745 6433 0,'0'0'4297'0,"0"0"-3089"0,0 0-416 15,0 0 376-15,108-51-351 0,-38 24-241 16,-4-6-272-16,6-9-176 15,7-3 64-15,5 3-56 0,-17-10-136 32,-10 1-160-32,4 1-216 15,-4 5-200-15,3-2 0 0,-27 15-9 16,4 4-335-16,-37 17-424 16,0 11-977-16,0 0-3136 0</inkml:trace>
  <inkml:trace contextRef="#ctx0" brushRef="#br0" timeOffset="139467.683">33089 4884 8321 0,'0'0'1905'31,"0"0"-1049"-31,0 0 152 16,0 0-392-16,0 0-296 15,0 0-312-15,-15 6-8 0,6 3-48 16,-15 4 40-16,12 6 0 16,-9-5 8-16,9 5-8 0,0 3-48 15,12 2 48-15,0 3-64 32,12-2 8-32,0-3 64 0,21 1 56 15,-9-5-48-15,-15-2-8 0,6-3 8 16,-6-4-8-16,0-4-152 15,-9-1-112-15,0-4-168 0,-9 4 120 16,-15-4 312-16,3 0 0 16,-18 0 64-16,9 0-64 15,-7 0-280-15,4-13-1360 0,21 4-1617 16</inkml:trace>
  <inkml:trace contextRef="#ctx0" brushRef="#br0" timeOffset="139766.921">33122 5094 7041 0,'0'0'3305'0,"0"0"-2265"0,0 0-600 16,0 0 216-16,0 0-592 16,0 0-64-16,0 0-440 0,118-29-392 15,-85 15 88-15,-24-4 280 16,7 4-160-16,-4 0-73 0,-12 0 697 15,0 9 80-15,0 2 256 16,-28 3-184-16,19 0 265 16,-12 3 47-16,-6 16-168 0,6 5-96 31,-3-2-24-31,24 2-72 0,-12-5-104 16,12-6-104-16,12-4-440 15,33-9-336-15,3 0-433 0,-11 0-1967 16</inkml:trace>
  <inkml:trace contextRef="#ctx0" brushRef="#br0" timeOffset="139936.926">33448 5005 8889 0,'0'0'2121'0,"0"0"-1369"16,0 0 272-16,0 0-432 15,0 0-296 1,-72 117-144-16,72-95-96 15,39-8 40-15,6-4-96 16,22-10-24-16,5-19-1064 0,-14-8-1896 16</inkml:trace>
  <inkml:trace contextRef="#ctx0" brushRef="#br0" timeOffset="168281.694">32075 4713 7513 0,'0'0'3057'0,"0"0"-2225"16,0 0-656-16,0 0 160 15,0 0-48-15,0 0-216 0,0 0-48 31,0 0 240-31,0 144 16 16,0-84-56-16,0 9-16 16,0 2 40-16,0-6-40 0,0-1-80 31,0-8-72-31,0-5-48 16,0-5-8-16,0-14-128 0,0-4-712 0,0-5-720 15,-12-13-1097 1,-9-6-1432-1</inkml:trace>
  <inkml:trace contextRef="#ctx0" brushRef="#br0" timeOffset="168533.79">31831 5357 7073 0,'0'0'3217'0,"0"0"-2177"16,0 0-680-16,0 0 328 15,0 0-248-15,0 0-320 0,0 0-120 31,24 42 8-15,-12-19 112-16,-3 5-24 0,6-1 16 0,3-8-96 16,-3 0 40-16,-6-9-48 15,-9-7 48-15,15-3 344 0,-15 0 473 16,12-13 287-16,10-14-584 31,2-11-576-31,-3 2-96 0,27-2-616 16,10-3-376-16,2 13-1177 15,-18 9-4096-15</inkml:trace>
  <inkml:trace contextRef="#ctx0" brushRef="#br0" timeOffset="194918.979">29377 6701 4336 0,'0'0'1329'0,"0"0"-537"15,0 0 584-15,0 0-152 16,0 0-199-16,0-37 31 15,0 33-224-15,0 4-200 0,0 0-112 16,0 0-88-16,-12 0-288 16,12 0-144-16,0 19-128 0,0 8 72 15,0 6 56-15,0 9 16 16,0-2-8-16,0 7 40 31,0-5-48-15,0 0-184-16,0-5-400 0,0-5-592 15,0-4-1088-15,0-15-1697 16</inkml:trace>
  <inkml:trace contextRef="#ctx0" brushRef="#br0" timeOffset="196217.517">29923 6771 1528 0,'0'0'4345'16,"0"0"-3569"-1,0 0 184-15,0 0-24 16,0 0-672-16,0 0-184 0,0 0-80 15,-84-14 0-15,51 14 0 16,23 14-16-16,-14 0-48 0,12 0 56 0,12 0-48 16,0 0-232-16,0 4-16 15,12-3 144-15,12 3 32 16,10-4 104-16,-10 4-48 0,0-8 16 16,-6 3 48-16,-3-4-248 15,-3 1 8 1,-12-6 48-16,0 1-16 15,0 5 136-15,-27-7 72 16,-3 7 8-16,-6-5-360 0,-10-5-128 16,22 0-216-16,0 0-793 0</inkml:trace>
  <inkml:trace contextRef="#ctx0" brushRef="#br0" timeOffset="196533.68">30005 6920 6209 0,'0'0'968'0,"0"0"-328"16,0 0 376 0,0 0-984-16,0 0-32 0,0 0-856 0,0 0-104 15,102-75 336 16,-87 57 232-31,-15-1 392 0,0 5 96 16,0 5 448-16,0 5 64 0,0-2-216 16,-15 6-32-16,-6 0-72 0,9 10-168 15,-21 8 40-15,21 6 24 0,0-2-168 32,12 2-16-32,0-10-48 15,0-1-240-15,24-3 16 16,33-10-336-16,-14 0-952 0,8-5-2385 15</inkml:trace>
  <inkml:trace contextRef="#ctx0" brushRef="#br0" timeOffset="196720.071">30331 6775 5617 0,'0'0'2248'15,"0"0"-1704"-15,0 0-160 0,0 0 176 31,0 0-287-31,0 0-129 16,0 0-136-16,-46 74 48 16,46-55-48-16,22-5-8 0,14-4-176 15,9-10-481-15,3 0-823 16,-18 0-1136-16</inkml:trace>
  <inkml:trace contextRef="#ctx0" brushRef="#br0" timeOffset="197528.765">30808 6761 6905 0,'0'0'2160'16,"0"0"-1143"-16,0 0 15 15,0 0-248-15,0 0-296 0,12 0-200 0,-3 0-88 16,27 0 64 0,12 0 72-16,-3 0-88 0,25-8-128 15,-10 3-120-15,-2-4-408 0,11-1-688 16,-12 5-1224-16,-23-4-1665 15</inkml:trace>
  <inkml:trace contextRef="#ctx0" brushRef="#br0" timeOffset="197801.694">31016 6636 6265 0,'0'0'1736'0,"0"0"-1144"0,0 0-72 31,0 0-328-31,0 0-87 16,0 0-89-16,154 6-16 0,-121 7-257 16,3 1 73-16,-3-1-64 15,-21 6-256-15,-12-5 16 0,0 0 72 16,0 0 272-16,0 0 144 31,-24 4 136-31,-9 1-80 16,9-5 40-16,-9 5-96 0,-4-1-160 15,13-3-1136-15,9-7-1945 0</inkml:trace>
  <inkml:trace contextRef="#ctx0" brushRef="#br0" timeOffset="198301.876">31716 6521 7345 0,'0'0'2489'0,"0"0"-1441"47,0 0-296-47,0 0-240 0,0 0-352 16,0 0-160-16,0 0 0 0,-12 60 0 15,12-27 8 1,0 8-8-16,0-4 0 0,0-5 0 15,0 1-640-15,12-5-912 0,-3-10-705 16,3-8-911-16</inkml:trace>
  <inkml:trace contextRef="#ctx0" brushRef="#br0" timeOffset="198585.931">31891 6581 6449 0,'0'0'2640'0,"0"0"-1887"0,0 0-537 16,0 0-72-16,0 0-136 16,0 0 192-16,0 61-16 15,9-39-104 1,15 2 16-16,-15-6-96 16,6-4-336-16,-3-10-336 0,10-4 151 15,-10 0 177-15,-12-9 176 16,0-14-304-16,0-5-16 15,0-5 304-15,-12 5 120 0,-22 6 56 16,-5 9 8-16,6 3 0 31,0 10-56-31,0 0-848 0,20 13-1137 0</inkml:trace>
  <inkml:trace contextRef="#ctx0" brushRef="#br0" timeOffset="198916.854">32099 6590 5801 0,'0'0'4217'0,"0"0"-3601"16,0 0-144-16,0 0 112 0,0 0-432 15,0 0-152-15,0 0-8 16,0 46 8-16,0-22 0 0,12-5 0 15,10-1-56-15,-10-9-168 16,12 0-56-16,0-9-128 0,-3 0 8 31,-9-14 72-31,-3-8-80 32,6-7-73-32,-15-3 225 0,0 4 104 15,-15 0 152-15,-15 6 8 16,3 6-8-16,6 13-152 15,-13 3-848-15,22 9-832 0,0 10-617 0</inkml:trace>
  <inkml:trace contextRef="#ctx0" brushRef="#br0" timeOffset="199150.414">32531 6521 6953 0,'0'0'2344'15,"0"0"-1727"-15,0 0-553 0,0 0-64 16,0 0-8-16,0 0 0 0,-94 87-112 16,70-59-505-16,12-4-439 15,-3-2-208-15,-3-7-816 16</inkml:trace>
  <inkml:trace contextRef="#ctx0" brushRef="#br0" timeOffset="199336.497">32386 6516 4424 0,'0'0'2425'0,"0"0"-1705"16,0 0-528-16,0 0-144 15,0 0 24-15,0 0 272 0,0 0-56 31,60 106-32-31,-23-73-56 32,-25-9-88-32,12 3-112 15,-6-13-640-15,-3 0-1008 0,-3-14-2481 0</inkml:trace>
  <inkml:trace contextRef="#ctx0" brushRef="#br0" timeOffset="199683.772">32703 6437 3264 0,'0'0'3889'16,"0"0"-3521"-16,0 0-312 16,0 0 64-16,0 0 216 0,0 0 8 31,0 103-144-31,0-75-120 15,0-6-80-15,0 2 0 16,9-16-752-16,6 1-984 0,-3-9-1185 0</inkml:trace>
  <inkml:trace contextRef="#ctx0" brushRef="#br0" timeOffset="199995.912">32821 6483 6145 0,'0'0'1288'15,"0"0"-976"-15,0 0 64 16,0 0 120-16,0 0-88 16,0 0-23-1,0 0-145-15,0 120-56 0,12-109-80 16,9-7 40-16,3-4-136 16,0 0-8-16,-3-4-32 0,3-20-224 15,-15 2 24-15,7-11-9 16,-16 0 65-1,0 5 152-15,-16 10 24 16,-5-1-168-16,-12 11-176 63,-15 8-432-63,15 0-920 0,-4 0-1201 0</inkml:trace>
  <inkml:trace contextRef="#ctx0" brushRef="#br0" timeOffset="200350.49">32923 6127 6809 0,'0'0'1824'0,"0"0"-1624"0,0 0-200 15,-9 28 0-15,9-6 48 16,0 12 8-16,0-2 24 0,9 1-80 16,15-6-48-16,-15-4-224 0,7-4-376 15,8-14-72-15,-12-1 232 16,21-4-88-16,-21 0-384 0,9-14 87 15,-21-9 777-15,15 4 96 16,-15 5 649-16,-15 0 343 0,-6 5-312 16,-3 5-472-16,-9 4-160 15,-7 4-48-15,31 14-784 0,-15-4-1265 16</inkml:trace>
  <inkml:trace contextRef="#ctx0" brushRef="#br0" timeOffset="201476.907">32763 6952 6489 0,'0'0'1400'16,"0"0"-520"-16,0 0 241 16,0 0-561-16,0 0-368 0,0 0-48 15,0 0-144-15,-81 50 72 16,69-26-64-16,-3-1 64 0,15 1-56 15,0-2 32-15,0-4-48 32,15-4 0-32,9 0-256 0,-6-3-424 15,18-11-465-15,12 0-663 16,-11-15-713-16,-16-3-2070 0</inkml:trace>
  <inkml:trace contextRef="#ctx0" brushRef="#br0" timeOffset="201850.588">32890 7045 1008 0,'0'0'4217'0,"0"0"-3201"0,0 0-512 32,0 0-24-32,0 0-288 15,0 0-112-15,0 0-64 0,0 0 40 16,0 0-56-16,-12 50-8 0,12-45-120 16,24-5-56-16,-12 0 8 15,21-9-320-15,-8-15-464 0,-1 6 40 16,-12-5 920-16,-6 3 8 15,9 13 608-15,-15 1 552 0,0 6-304 16,0 0-864-16,0 9-48 0,0 15-8 31,0 9 56-31,0 8 0 16,0 5-8-16,12 0-48 0,-12 1-152 16,12-1-224-1,-12-8 224-15,0-10 200 0,0-6-96 0,-12-3 104 16,0-9 104-16,-21-1-88 31,9-5-16-31,-25-4-160 0,16 0-184 16,-12-23-88-16,6-5-337 31,17-5-471-31</inkml:trace>
  <inkml:trace contextRef="#ctx0" brushRef="#br0" timeOffset="202081.358">33216 6980 6489 0,'0'0'2312'0,"0"0"-1768"16,0 0-287-16,0 0 183 15,0 0-184-15,-57 60-176 16,45-38-8-1,12 2-72-15,0-5 96 16,0-5 16-16,21 0-112 0,15-10-8 0,0-4-280 16,22-18-889-16,-13-10-1287 15,3-4-825-15</inkml:trace>
  <inkml:trace contextRef="#ctx0" brushRef="#br0" timeOffset="202651.374">33391 6646 6105 0,'0'0'1608'0,"0"0"-752"0,0 0 313 31,0 0-681-31,0 0-432 31,0 0-48-31,0 0-8 16,-48 125 8-16,48-75 0 0,0-3-8 16,0-1 8-16,12-4 32 15,0-9-40-15,12-6-128 0,-12-12-240 16,9-6-112-16,3-9-1 15,1 0-159-15,-4-14 64 16,3-10 88-16,-24 2 488 0,9-2 24 16,-9 10 880-16,0 11 353 31,0 3-353-31,0 0-392 0,0 0-488 0,0 0-24 16,-9 17 0-16,9-2-16 15,-12 7 16-15,12-9 0 16,0 2-144-16,0-5-56 0,12-10-104 15,-3 0 144 1,6 0-48-16,9 0-72 16,-6-15 71-16,9 1 41 0,-15 5 152 15,-12 5 16-15,0-1 297 16,0 5 183-16,0 0-80 16,0 0-224-16,0 0-176 0,0 0-88 31,0 0 8-31,0 0 80 15,0 0-520-15,0 0-225 0,0 5 153 16,0-1 248-16,13 2 264 16,-4 1 80-16,3-1-8 0,0 3 8 31,-12 4-224-31,0 2 224 16,0 3 24-16,0 6 56 0,0-5-72 15,-24 4-8-15,-22-10 0 16,1 1-576-16,-3-14-1032 0</inkml:trace>
  <inkml:trace contextRef="#ctx0" brushRef="#br0" timeOffset="213583.007">20392 5228 4656 0,'0'0'1473'15,"0"0"-1081"-15,0 0 232 0,0 0-112 16,0 0-24-16,15 0 120 16,-3 0-200-16,9 0-151 31,3 0 127-31,-3 0 40 0,16 0 72 31,-1 0-40-31,9 0-72 16,3 0-16-16,22 0-112 0,-13 0-128 15,10-5-32-15,5 5-88 0,7 0 0 16,5 0 8-16,-2 0-8 16,-13 0 0-16,12 0 0 0,-11 0 0 15,11 0-8-15,-11 0 0 16,2 5 8-16,7-5 56 0,-7 0-56 15,-2 0-8-15,-4 0 0 16,-6 0 8 0,1 0 0-16,8-5 8 15,-15-4 120-15,4 4 16 0,2 0-32 16,-3-3 32-16,4 3-48 16,-4 0 0-16,4 1-48 15,-31 4 40-15,21 0-24 0,-18 0-8 31,-9 0 0-31,0 0 72 0,10 0 89 16,2 0 79-16,-3 0-16 16,3 0-40-16,-2-6-72 15,2 6-32-15,0 0 16 0,-18 0 16 16,6-4 0-16,-9 4 16 31,-3 0-80-31,-12 0 8 0,0 0-32 16,0 0-72-16,0 0-16 15,0 0-40-15,0 0-600 32,0-4-440-32,0 4-953 0,-12-10-3360 0</inkml:trace>
  <inkml:trace contextRef="#ctx0" brushRef="#br0" timeOffset="-211879.152">21871 5362 6673 0,'0'5'2096'0,"0"-5"-1912"0,0 9-184 15,0 1-224-15,12 8 224 16,-3 5 128-16,18 14 128 0,6 5-56 15,16 5 377-15,-7-1 63 0,9 9-192 16,16 0-88-16,5-4-8 16,-3-4-24-16,25-6-16 0,12-3-56 15,32-10-56-15,37-15 16 16,10-8-96-16,-1-5 40 0,-18-24 64 16,-49 2-216-16,-35-1 152 15,-13 5-96-15,-26-1-48 16,17-9 128-16,0-1-72 0,10-7 113 15,-16-6-33-15,-6 5-72 16,1 0-8-16,-16 0-8 0,3 4-64 16,0 11 0-16,-15-2-72 15,4 6-80-15,-25 3-265 0,12 11-207 16,-12 0-224-16,9-1-520 16,-9 5-977-16,0 0-1575 0</inkml:trace>
  <inkml:trace contextRef="#ctx0" brushRef="#br0" timeOffset="-211493.105">23905 5382 6105 0,'0'0'4673'0,"0"0"-4665"0,0 0-8 16,0 0-360-16,0 0 360 15,0 0 104-15,0 0-8 16,130 64-16-16,-94-46 16 0,0-5-88 16,-3-2 48-16,-8 2-56 0,-1-8 48 15,-15-1 24-15,3 1-64 16,-12-5 40-1,0 5-48-15,0 3-24 16,0 3-336-16,0 6 360 16,-21 12 0-16,-3 8 144 0,-1 5-144 47,-8 8-912-47,6-4-1321 15,18-13-2896-15</inkml:trace>
  <inkml:trace contextRef="#ctx0" brushRef="#br0" timeOffset="-210533.004">24768 5242 6433 0,'0'0'2696'0,"0"0"-1759"15,0 0 71-15,0 0-248 16,0 0-424-16,0 0 16 15,118 0-64 1,-52-6-232-16,7 3 24 16,-4-2-80-16,-2 5-496 0,17 0-952 0,-24 0-921 15,-14 0-919-15</inkml:trace>
  <inkml:trace contextRef="#ctx0" brushRef="#br0" timeOffset="-210312.425">24817 5354 5641 0,'0'0'2544'0,"0"0"-1640"32,0 0 313-32,0 0-209 15,0 0-640-15,0 0-48 0,69 0 200 16,-12 0-192-16,1 0-328 15,59-6-400-15,-23-3-1464 16,-13-5-2721-16</inkml:trace>
  <inkml:trace contextRef="#ctx0" brushRef="#br0" timeOffset="-178058.255">28656 8494 5193 0,'0'0'2472'16,"0"0"-1792"-16,0 0-664 0,-15 10-16 15,5 13 0-15,-2 4 24 16,-9 16 240-16,-3-2 56 31,-3 6-96-31,-3-1-7 0,18-13-33 16,-3-6-88-16,6-8-72 15,9-5 104-15,0-9 216 0,0-2-144 16,0-3-96-16,9 5 176 16,18-5 296-16,18 0-96 31,0 0-200-31,4 0-280 0,8 0-400 15,12-5-616-15,-20 2-1097 32,-4-7-959-32</inkml:trace>
  <inkml:trace contextRef="#ctx0" brushRef="#br0" timeOffset="-177862.92">28656 8658 7865 0,'0'0'1761'0,"0"0"-1521"16,0 0-160 0,0 0-16-16,0 0 64 15,0 114 112-15,12-57-88 0,-12-3-64 16,0 2-40-16,0 0-48 16,0-6 0-16,12-12-848 0,-12-15-1441 15,9-13-3528-15</inkml:trace>
  <inkml:trace contextRef="#ctx0" brushRef="#br0" timeOffset="-177448.842">29353 8619 6729 0,'0'0'1928'0,"0"0"-1232"0,0 0-55 15,0 0-241-15,0 0-152 16,-33 39 8-16,8-12-72 0,-2 6-112 16,18-7-8-16,-15 7-56 31,15-6-8-31,-6-2-264 0,15-17-1232 15,0 3-1393-15,0-11-3192 0</inkml:trace>
  <inkml:trace contextRef="#ctx0" brushRef="#br0" timeOffset="-177263.077">29268 8630 7457 0,'0'0'1929'0,"0"0"-1449"16,0 0-368-16,0 0-112 0,0 0 0 15,0 0 152-15,0 0-72 16,0 0-80 0,52 123 0-16,-19-94-8 15,0-1-704-15,15-9-1209 16,-24-16-2456 0</inkml:trace>
  <inkml:trace contextRef="#ctx0" brushRef="#br0" timeOffset="-176964.231">30005 8366 7681 0,'0'0'2953'16,"0"0"-2953"-16,0 0-104 0,0 0-200 16,0 0 304-16,24 92 104 15,-12-42-104-15,-6 6-8 0,9-6-664 16,-3 11-625-16,0-14-831 15,-12-10-2217-15</inkml:trace>
  <inkml:trace contextRef="#ctx0" brushRef="#br0" timeOffset="-176680.486">29688 8843 10114 0,'0'0'2456'0,"0"0"-1928"16,0 0-192-16,0 0 96 0,0 0 145 15,151 8 159-15,-34-8-288 16,49 0-264-16,19 0-88 0,-10 0-48 31,-40-3-48-31,-50-8-352 16,-37 6-680-16,-3 5-993 0,-11-3-767 31,-19 3-1769-31</inkml:trace>
  <inkml:trace contextRef="#ctx0" brushRef="#br0" timeOffset="-176191.274">29434 9328 7585 0,'0'0'1985'0,"0"0"-1433"16,0 0-248-16,0 0-112 16,0 0-24-16,0 0 120 15,0 0 16-15,0 113-152 0,0-87-64 16,12 2-88-16,0-4-256 31,0-6-1008-31,-2-3-1025 0,2-12-1720 0</inkml:trace>
  <inkml:trace contextRef="#ctx0" brushRef="#br0" timeOffset="-175929.332">29609 9413 3976 0,'0'0'5986'16,"0"0"-5290"-1,0 0-616 1,0 0 224-16,0 0-72 16,0 0 24-16,0 0-152 15,0 0-104-15,0 0-128 0,0 96-48 16,21-96 16-16,4 0-384 16,-1-9-144-16,0-10-401 0,-3-9-343 15,-21 1 408-15,0 4 1024 16,0 1 80-16,-21 2 168 0,-3 12-160 15,-9 2-72-15,-4 1-16 16,13 5-360-16,3 5-640 0,9 4-1865 16</inkml:trace>
  <inkml:trace contextRef="#ctx0" brushRef="#br0" timeOffset="-175658.094">29818 9347 9978 0,'0'0'1736'0,"0"0"-1280"16,0 0-176-16,0 0-192 0,0 0-24 15,0 0-56 1,0 0-8-16,0 0-224 16,12 101-56-16,12-90 72 0,0-7-176 15,-6-4 136-15,-3 0 16 16,9-4 120-16,-24-14-168 15,0-2 128-15,0 2 136 0,-12 3-64 0,-15 2-312 32,-3 8-96-17,-6 5-705-15,2 0-839 0,10 0-2161 0</inkml:trace>
  <inkml:trace contextRef="#ctx0" brushRef="#br0" timeOffset="-175396.855">30258 9347 8249 0,'0'0'3937'0,"0"0"-3505"16,0 0-352-16,0 0 72 0,0 0-144 15,0 0 0-15,-102 51-8 16,77-23-8-16,1-6-400 0,3-3-264 31,9-10-1000-31,0-4-1441 0,-3-5-2208 16</inkml:trace>
  <inkml:trace contextRef="#ctx0" brushRef="#br0" timeOffset="-175252.277">30107 9302 7945 0,'0'0'1665'0,"0"0"-1153"0,0 0-336 16,0 0-48-16,0 0 312 15,0 0-232-15,0 0-56 0,130 101-152 16,-109-73-288-16,6-6-1000 16,-5-2-1113-16,2-12-1776 0</inkml:trace>
  <inkml:trace contextRef="#ctx0" brushRef="#br0" timeOffset="-174650.748">30494 9296 5705 0,'0'0'1920'0,"0"0"-1168"15,0 0 32-15,0 0-271 0,0 0-329 16,0 18 88-16,0 2 64 15,0 2 0-15,0 3-144 0,0-3-40 16,0-4-152-16,12-4-184 16,0-1-1184-16,9-8-1361 31,-9-5-2880-31</inkml:trace>
  <inkml:trace contextRef="#ctx0" brushRef="#br0" timeOffset="-174376.036">30645 9314 6529 0,'0'0'4169'0,"0"0"-3649"0,0 0-472 0,0 0 160 0,0 0 80 16,0 0-32-16,0 0-224 15,0 0-32-15,0 0-64 0,0 0 56 32,12 102-120-32,0-102-232 15,9 0-168-15,3-8 384 16,-12-12-624 15,-3-2-601-31,-9-7 689 16,0 6 528-16,0 1 144 0,-21 7 0 15,-3 7 0-15,-9-1-176 16,8 4-1208-16,-8 5-1081 0</inkml:trace>
  <inkml:trace contextRef="#ctx0" brushRef="#br0" timeOffset="-174061.122">30820 8963 9249 0,'0'0'1945'0,"0"0"-1561"16,0 0-384-16,0 0 0 15,0 0 0-15,0 0 176 0,0 139-88 0,0-98-48 16,0-3-40-16,0-6-56 31,9-10-16-31,6-2-104 16,6-12-224-16,-9-2-112 0,-12-6 56 16,9 0 456-16,6-6 0 15,-15-11 0 1,0-2 56-16,0 5-72 15,-15 1 16-15,-6 3-400 16,0 5-713-16,6 5-711 0,6 0-3481 16</inkml:trace>
  <inkml:trace contextRef="#ctx0" brushRef="#br0" timeOffset="-161364.273">31179 8698 6601 0,'0'0'1496'0,"0"0"-992"16,0 0 313-16,0 0 39 16,0 0-448-16,0 0-232 15,60 5-120-15,-27 1-48 0,-9-3-8 16,10 3-184-16,-1-2-1032 16,3 0-1089-1,-12 1-1944-15</inkml:trace>
  <inkml:trace contextRef="#ctx0" brushRef="#br0" timeOffset="-161196.839">31215 8848 4384 0,'0'0'3281'16,"0"0"-2169"-16,0 0-800 15,0 0 257-15,0 0 199 0,0 0-192 16,0 0-576-16,175 31-208 15,-118-31-872-15,-20 0-1081 0</inkml:trace>
  <inkml:trace contextRef="#ctx0" brushRef="#br0" timeOffset="-157115.123">27641 8591 3936 0,'0'0'5706'0,"0"0"-5682"32,0 0-24-32,0 0-337 15,0 0-119-15,0 61 456 0,0-23 88 16,0-2-72-16,0-3 32 16,0-1-48-16,25 1-712 15,-13-14-1216-15,0-6-417 0</inkml:trace>
  <inkml:trace contextRef="#ctx0" brushRef="#br0" timeOffset="-156840.662">27841 8693 1592 0,'0'0'5593'0,"0"0"-4945"16,0 0-592-16,0 0 272 15,0 0 8-15,0 0 32 0,0 0-128 16,12 76 33-1,12-63 63 1,9-4 24 0,3-9-152-1,-5 0-200-15,-4 0-8 0,6-22-304 0,-9-7 88 16,-15-2-361 0,-9 2 329-16,0-4 248 0,-21 11 288 0,0 3-240 15,-15 4-48-15,2 11-24 16,-26 4-1120-16,15 19-1120 0,9 5-3640 15</inkml:trace>
  <inkml:trace contextRef="#ctx0" brushRef="#br0" timeOffset="-156285.844">27527 9190 3592 0,'0'0'6298'0,"0"0"-5226"0,0 0-440 16,0 0 328-16,0 0-376 15,124-15-24-15,-7 2-23 0,61 0-209 16,-15-2-104-16,-24 5-80 31,-57 7-144-31,-16 3-432 0,6-5-665 16,-23-5-743-16,-4 10-3377 0</inkml:trace>
  <inkml:trace contextRef="#ctx0" brushRef="#br0" timeOffset="-155769.046">27666 9492 4152 0,'0'0'4361'0,"0"0"-3801"16,0 0-432-16,0 3 97 15,0 7-217-15,0 8 40 0,12 11 128 0,-12-2 32 16,12 6-8-16,0-1-72 16,-3-4-16-16,3-6-112 15,12-8-336-15,-3-9-977 0,12-5-1215 16,-8 0-2633-16</inkml:trace>
  <inkml:trace contextRef="#ctx0" brushRef="#br0" timeOffset="-155512.753">27977 9537 8281 0,'0'0'1697'0,"0"0"-1313"0,0 0 104 15,0 0 152-15,0 0-168 16,-31 116-120-16,31-88-176 47,12-4-112-47,7-11-64 0,8-8-144 15,6-5-200-15,0 0 112 16,-6-23-96-16,-15-11-240 0,0-3 328 16,-12 6 240-16,-12-2 208 0,-12 10-56 15,-24 8-152-15,3 11-96 16,-1 4-648-16,19 0-3233 0</inkml:trace>
  <inkml:trace contextRef="#ctx0" brushRef="#br0" timeOffset="-153946.54">32157 8291 6633 0,'0'0'1584'16,"0"0"-784"-16,0 0 361 0,0 0-377 15,0 0-568-15,0-4-216 16,0 8-168-16,-12 14 40 0,0 11 128 31,-10 12 48-31,-5 0 24 0,6 6-24 16,-15-6-48-16,27 2 56 15,-3-7-56-15,0-9 0 0,12-3 0 16,0-10 0-16,12-5 120 16,9 1 272-16,15-6 8 15,0-4-168 1,22 0-232-16,-22-4-304 15,6-6-520-15,9-13-1129 0,-29 15-519 16,-1-8-2433-16</inkml:trace>
  <inkml:trace contextRef="#ctx0" brushRef="#br0" timeOffset="-153712.226">32157 8490 6433 0,'0'0'2584'0,"0"0"-1895"32,0 0-353-32,0 0-80 15,0 0-208-15,0 0 24 32,0 0 32-32,-12 129 24 0,12-82-72 15,-12 5 0-15,12-11-56 16,-10 4 0-16,10 2-720 0,-12-15-1057 15,12-7-991-15</inkml:trace>
  <inkml:trace contextRef="#ctx0" brushRef="#br0" timeOffset="-153408.88">32368 8541 6025 0,'0'0'1792'0,"0"0"-1480"16,0 0 80-16,0 0 328 16,-24 144-327-16,24-103-137 15,0-3-104-15,0-11-72 16,24-8-80 0,-6-10-40-16,9-9 32 0,-3 0-104 0,10-28-96 15,-10-4-489-15,0-9-311 16,-6-6 200-16,-3 1 656 0,-15 8 152 31,0 10 472-31,-33 10-432 16,-3 9-40-16,-22 9-352 15,1 14-1056-15,18 4-3049 0</inkml:trace>
  <inkml:trace contextRef="#ctx0" brushRef="#br0" timeOffset="-151444.876">32863 8551 5009 0,'0'0'2136'16,"0"0"-1544"-16,-9 0-328 0,0 0-144 16,9 13-112-16,-12 10-8 15,-15 1 96-15,17-2-16 16,-2 6-8-16,-9 1-72 0,-3-7 0 15,12-8-248-15,-12 0-568 16,15-4-680-16,-3-10-1241 0</inkml:trace>
  <inkml:trace contextRef="#ctx0" brushRef="#br0" timeOffset="-151259.131">32703 8591 6185 0,'0'0'1320'0,"0"0"-1104"0,0 0-88 0,0 0 360 16,0 0 16-16,0 0-192 16,0 0-112-16,45 131 9 15,-30-113-209-15,6 1-465 0,1-6-1271 16,5-3-1417-16</inkml:trace>
  <inkml:trace contextRef="#ctx0" brushRef="#br0" timeOffset="-150233.871">32996 8490 5241 0,'0'0'1352'0,"0"0"-392"0,0 0 32 16,0 0-736-16,0 0-256 0,0 0 0 15,0 0 72-15,0 0 0 16,0 0 56-16,-12 124 0 16,12-95-80-16,0-6-48 0,0 1-24 15,0-2-720-15,0-8-944 0,0-9-889 16</inkml:trace>
  <inkml:trace contextRef="#ctx0" brushRef="#br0" timeOffset="-149912.604">33098 8554 6433 0,'0'0'1288'16,"0"0"-1096"-16,0 0 168 0,0 0 152 15,0 0-64-15,0 0-135 32,-24 112-185-32,24-85 0 0,0-8-56 15,0 0 8-15,15-10-80 16,-6 1-200-16,0-10-32 16,16 0 128-16,-10 0-9 0,-3-14-191 15,-3-10-600-15,3-3 16 16,-12-6 568-16,0 6 320 0,0-1 192 15,-21 4 120-15,-6 10-312 16,2 1-184 0,16 8-1384-16</inkml:trace>
  <inkml:trace contextRef="#ctx0" brushRef="#br0" timeOffset="-149401.566">33041 8272 1856 0,'0'0'5505'0,"0"0"-4641"0,0 0-432 16,0 0 513-16,0 0-585 0,0 5-360 16,12-5-56-16,0 4-48 15,12-4-304-15,-6 0-921 16,7 0-1423-16</inkml:trace>
  <inkml:trace contextRef="#ctx0" brushRef="#br0" timeOffset="-148930.165">33343 8152 4520 0,'0'0'1209'0,"0"0"-665"16,0 0 720-16,0 0-112 0,0 0-479 15,0 0-289-15,0 0-176 16,0 0-208-16,0 0-16 0,-33-43-120 0,5 54 0 16,7 3-96-16,0-1 103 15,-3 0-71-15,24 2 96 16,-12-2-136-16,12-2-112 16,0-3 64-1,0-3-128-15,12-5 72 16,12 0 184-16,9 0-64 0,-24-5-272 15,19-3-72-15,-16-3 184 16,9 3 384 31,-21 8 320-47,0 0 224 16,0 0-288-16,0 13-168 0,0 10 40 31,0 10 104-31,0-1-80 0,-9-4-96 15,9 4-56-15,-12 0 0 16,12-4-872-16,0-12-1345 16</inkml:trace>
  <inkml:trace contextRef="#ctx0" brushRef="#br0" timeOffset="-148205.706">33433 8652 5473 0,'0'0'968'15,"0"0"-760"1,0 0 144-16,0 0-104 15,0 0-248-15,0 0-64 16,0 0-56-16,0 0-144 0,-66 88 80 0,66-64 160 16,0-1 16-16,9 0-88 15,6-4 88-15,-3 8 16 0,-12-4 0 16,12-4-8-16,-12-1 16 16,0-9-16-16,0 5 80 0,-12-9 104 31,-15-5-184-31,-6 0-336 15,0-5-1120-15</inkml:trace>
  <inkml:trace contextRef="#ctx0" brushRef="#br0" timeOffset="-147398.009">31245 9681 7681 0,'0'0'1424'15,"0"0"-1312"-15,0 0-112 16,0 0 161-16,0 0-161 0,0 0-209 31,154 5-1119-31,-118-5-1280 16,1 0-2624-16</inkml:trace>
  <inkml:trace contextRef="#ctx0" brushRef="#br0" timeOffset="-147242.339">31330 9755 6145 0,'0'0'2536'16,"0"0"-1855"-16,0 0-473 0,0 0 152 16,0 0-360-16,0 0-176 15,126 4-1177-15,-89-4-1551 0</inkml:trace>
  <inkml:trace contextRef="#ctx0" brushRef="#br0" timeOffset="-146888.367">31831 9574 9738 0,'0'0'1656'0,"0"0"-1496"0,0 0-160 15,0 0 216-15,0 0 0 47,-21 112-112-47,21-75-32 0,0-1-72 16,0 2-96-1,0-10-624 1,0-6-1096-16,6-12-977 0,9-5-2944 16</inkml:trace>
  <inkml:trace contextRef="#ctx0" brushRef="#br0" timeOffset="-146596.878">31960 9677 5945 0,'0'0'3224'0,"0"0"-2447"15,0 0-649-15,0 0 672 16,0 0 16 15,-12 78-328-31,12-49-176 16,0-7-104-16,0-3-32 15,12 0 48-15,10-11-48 16,14 2-176-16,-3-10-152 0,0 0-144 16,16-18-328-16,-13-15-424 0,-12-5 16 15,-12-2 712-15,-12-3 320 16,0 1 504-16,-12 10 160 16,-24 4-24-16,12 14-272 0,-25 9-328 15,28 5-40-15,-24 19-768 16,21 9-1313-16,3 4-3184 0</inkml:trace>
  <inkml:trace contextRef="#ctx0" brushRef="#br0" timeOffset="-145759.501">31816 9453 384 0,'0'0'5129'0,"0"0"-4145"15,0 0-584-15,0 0 408 0,0 0-368 16,0 0-280-16,0 0-152 15,0 0 64-15,0 0 120 0,0 0 424 16,0 0-119-16,-6 0-193 16,6 0-120-16,-13 0-48 0,13 0-120 15,-12 6-8-15,-15 8 152 16,6 0 72-16,0 8 0 16,9 2-72-16,-12-2 120 0,0-3-104 15,3 0 8-15,8 0 40 16,13-5-88-16,-15-1 96 0,15-8 0 15,0 4-56-15,0-4-48 16,0-1 80-16,15 0 48 16,19 2 64-1,2-6-40-15,21 0-280 0,4 0-48 16,20-10-944-16,-12-4-800 16,-23 0-2601-16</inkml:trace>
  <inkml:trace contextRef="#ctx0" brushRef="#br0" timeOffset="-145111.594">32531 9542 6905 0,'0'0'2705'0,"0"0"-2049"15,0 0-560-15,0 0 272 0,0 0-8 16,0 0-64-16,0 0-136 16,-12 135-88-16,12-107-16 15,0-6-48-15,0-8 40 0,0-5-48 32,0-4 48-32,0-5 24 0,0 0-24 31,0 0 8-31,0-14-56 15,18-9-384-15,9-5-496 16,-3 0-72-16,0 5 247 0,-15 5 401 16,16 9 128-16,-16 3 176 15,6 6 8-15,-15 0 72 0,12 20 8 16,-12-2-80-16,12 4 0 16,-12 2-8-16,9-6-96 15,0-3-440-15,6-1-696 0,6-14-824 0</inkml:trace>
  <inkml:trace contextRef="#ctx0" brushRef="#br0" timeOffset="-144796.114">33041 9560 3776 0,'0'0'3273'15,"0"0"-2305"1,0 0-608-16,0 0 528 15,0 0-247-15,0 0-185 16,-106 0-136-16,85 14-64 16,9 5-104-16,0-6-152 0,12 7-168 15,0-12 40-15,0 6 88 0,12 4 40 16,9-3 104-16,12 4-96 16,-5-6 104-16,-4 1-112 0,-3-4-128 15,-9 8-208-15,-12-8-416 16,0 3 15-16,0 1 233 0,-33 0 232 15,-19-1-112-15,10 2-792 32,-9-5-921-32</inkml:trace>
  <inkml:trace contextRef="#ctx0" brushRef="#br0" timeOffset="-144576.769">32537 9997 4536 0,'0'0'5282'16,"0"0"-4226"-16,0 0-352 0,0 0 680 16,0 0-496-16,145 0-479 15,-79 0-273-15,19-11-136 0,-16 3-304 16,1-1-385-16,-1-2-847 15,-36 7-2585-15,0 0-1096 0</inkml:trace>
  <inkml:trace contextRef="#ctx0" brushRef="#br0" timeOffset="-144362.564">32552 10136 7561 0,'0'0'2905'0,"0"0"-1689"31,0 0-320-31,0 0 192 0,0 0-431 16,0 0-393-16,175-5-120 31,-106-9-144-31,25-6-168 16,-12 7-433-16,20-11-799 0,-17 1-1648 15,-28 11-4722-15</inkml:trace>
  <inkml:trace contextRef="#ctx0" brushRef="#br0" timeOffset="-144210.358">33298 10000 720 0,'0'0'12450'0,"0"0"-10793"15,0 0-1209-15,0 0-344 16,0 0-104-16,0 0-1553 0,0 0-3416 15</inkml:trace>
  <inkml:trace contextRef="#ctx0" brushRef="#br0" timeOffset="-133714.272">28387 8625 1736 0,'0'0'2248'15,"0"0"-1471"-15,0 0-97 31,0 0 288-31,0 0-240 0,0 0-240 0,0 0-200 16,-15 0-104-16,15 0-56 16,-9 0 24-16,9 5 120 0,-9-2 32 15,-6 7-40-15,6 5-31 16,-16-2-73-16,13 6-32 16,-9-6-120-16,-3 6-8 15,-3-5-320 1,9-6-505-16,3 1-711 15,-6 2-889-15</inkml:trace>
  <inkml:trace contextRef="#ctx0" brushRef="#br0" timeOffset="-133479.447">28212 8601 5249 0,'0'0'1312'0,"0"0"-872"32,0 0-24-32,0 0-256 15,0 0 40-15,0 0 56 0,0 0-128 16,0 0-120-16,36 111 72 16,-36-83-80-16,12 9-424 15,0-4-768-15,-6-11-1289 0</inkml:trace>
  <inkml:trace contextRef="#ctx0" brushRef="#br0" timeOffset="-131789.155">28574 9495 912 0,'0'0'5889'0,"0"0"-5233"16,0 0-584-1,0 0 120 1,0 0 176-16,0 0 120 0,-69 74-80 15,54-41-48-15,-7-6-95 0,-2 2-81 16,15-6-88-16,-15-4-96 16,0-1-352-16,0-9-945 0,15-3-1519 15</inkml:trace>
  <inkml:trace contextRef="#ctx0" brushRef="#br0" timeOffset="-131562.364">28423 9514 6633 0,'0'0'2176'0,"0"0"-1479"16,0 0 23-16,0 0-144 15,0 0-448-15,0 28 136 0,12-5 240 16,-3 5-200-16,3 0-192 15,0-1 40-15,10-3-152 16,14-2-280-16,0-8-1368 0,0-4-4018 0</inkml:trace>
  <inkml:trace contextRef="#ctx0" brushRef="#br0" timeOffset="-115700.923">17250 15065 9498 0,'0'0'1672'15,"0"0"-1488"-15,0 0-80 0,0 0-32 16,0 0-56-16,109-13-16 16,-64 13-152-16,3 0-360 15,-3 0 24-15,-8 0 96 16,-16 0-833-1,0 0-223-15,6 0 88 0,-27 0-665 16</inkml:trace>
  <inkml:trace contextRef="#ctx0" brushRef="#br0" timeOffset="-115493.8">17404 15139 2960 0,'0'0'2809'0,"0"0"-1993"31,0 0-400-31,0 0 368 0,0 0-32 16,0 0-160-16,-12 125-223 15,12-92-225-15,12 0-32 16,-12-7-64-16,0-1-48 0,0-3-673 16,0 2-647-16,0-6-800 15,0-4-2185-15</inkml:trace>
  <inkml:trace contextRef="#ctx0" brushRef="#br0" timeOffset="-115280.887">17208 15556 936 0,'0'0'6201'15,"0"0"-5297"-15,0 0-608 16,0 0 504-16,0 0-79 15,0 28 39-15,21-23-16 0,0 0-264 16,27-5 16-16,1 0-96 0,-4 0-336 16,15-14-64-16,31-14-568 15,-31 5-1128-15,-3-1-2481 16</inkml:trace>
  <inkml:trace contextRef="#ctx0" brushRef="#br0" timeOffset="-113222.322">18113 15125 6065 0,'0'0'2208'0,"0"0"-1616"16,0 0-128-16,0 0-47 16,0 0-185-16,0 0 320 0,0 88-112 15,0-45-168-15,12-7-168 16,-12 2-56-16,12-6-48 16,-12-4-304-16,0-6-432 0,0-7-753 31,0-6-831-31,-12-9-537 0</inkml:trace>
  <inkml:trace contextRef="#ctx0" brushRef="#br0" timeOffset="-113057.907">17962 15349 3928 0,'0'0'3913'16,"0"0"-3113"-16,0 0-96 15,0 0 193-15,0 0-321 0,0 0-184 16,0 0 224-16,0 0-232 0,139-6-208 15,-94 6-176-15,28-22-464 16,-28 3-1880-16,15-10-2241 0</inkml:trace>
  <inkml:trace contextRef="#ctx0" brushRef="#br0" timeOffset="-112501.922">18578 15032 8825 0,'0'0'1377'16,"0"0"-1169"-16,0 0 224 15,0 0 272-15,0 121-176 16,12-74-96-16,-12-2-240 0,9 2-120 16,6-5-72-16,-6-5 0 15,-9-5-248-15,0-12-320 0,0-16-688 32,0-4-1313-32,0 0-551 0</inkml:trace>
  <inkml:trace contextRef="#ctx0" brushRef="#br0" timeOffset="-112195.949">18557 15131 7801 0,'0'0'2209'15,"0"0"-1641"-15,0 0-160 16,0 0-88-16,0 0 208 16,0 0-56-16,93 106-152 15,-59-73-192-15,14-6-56 16,-15-3-64-16,-9-2 32 15,0-9-32-15,-15-3 0 0,4-5-8 16,-1-5 8-16,-12 0 0 16,0-15 336-16,0-11-224 15,0-15-120-15,0-3 0 0,0-6 0 16,-12 4-8-16,12 0-72 0,-13 3 32 31,13 12-168-31,0-1-392 31,0 7-992-31,0 6-2753 0</inkml:trace>
  <inkml:trace contextRef="#ctx0" brushRef="#br0" timeOffset="-112022.808">19067 15242 9690 0,'0'0'2784'15,"0"0"-2312"-15,0 0-104 0,0 0-104 16,0 0-264 0,0 0-208-16,142-24-680 15,-97 10-888-15,-12 1-313 16,3-1-471-16</inkml:trace>
  <inkml:trace contextRef="#ctx0" brushRef="#br0" timeOffset="-111763.533">19438 14972 9097 0,'0'0'1961'31,"0"0"-1497"-31,0 0-240 16,0 0 248-16,0 0 216 0,0 0-80 15,24 139-280-15,-12-97-192 16,0-10-55-16,-12 1-81 0,9-6-697 16,-9-8-815-16,0-5-1393 31,0-8-2680-31</inkml:trace>
  <inkml:trace contextRef="#ctx0" brushRef="#br0" timeOffset="-111512.472">19613 14755 10362 0,'0'0'2488'0,"0"0"-1952"15,0 0-200 1,0 0 65-16,0 0 207 0,0 0 256 15,118 144-344-15,-70-90-360 16,-15 3-104-16,-8 4-56 16,-13-1-208-16,-12 0-440 0,0 5-128 15,-85 22-321-15,19-18-727 0,-19-7-3417 16</inkml:trace>
  <inkml:trace contextRef="#ctx0" brushRef="#br0" timeOffset="-110161.678">16830 15060 5977 0,'0'0'1680'0,"0"0"-1216"15,0 0 184-15,0 0 105 16,0 0-297-16,0 0 352 0,-66 107-88 31,54-29-24-31,-3 39 192 16,15-10-104-16,0-6-287 0,15-17-177 0,9-23-96 15,21 3-72 1,16-4-152-16,41-18-184 0,49-42-616 16,-12 0-1153-16,-21-19-4464 0</inkml:trace>
  <inkml:trace contextRef="#ctx0" brushRef="#br0" timeOffset="-109490.018">20217 15204 9690 0,'0'0'1976'0,"0"0"-1448"16,0 0 56-16,0 0-88 31,0 0-240-31,0 0-24 0,96 0-176 16,-62 0-56-16,2 0-152 16,-12 0-472-16,9 0-1136 15,3 0-985-15,-27 0-1648 0</inkml:trace>
  <inkml:trace contextRef="#ctx0" brushRef="#br0" timeOffset="-109343.978">20313 15311 6305 0,'0'0'1616'0,"0"0"-1128"0,0 0 40 15,0 0-39-15,0 0-177 0,139 0-312 16,-69-9-1793-16,-10-4-2376 15</inkml:trace>
  <inkml:trace contextRef="#ctx0" brushRef="#br0" timeOffset="-108737.434">21415 14899 5401 0,'0'0'2496'16,"0"0"-1904"-16,0 0-432 0,0 0 216 0,0 0-39 15,0 0 319-15,0 13-8 16,0 6-192-16,0 3 192 16,-9 12 24-16,-3 3-240 0,-9 10-152 15,9 3-8-15,-12 6-136 0,-1-5-80 16,16-6-48-16,-3-7-8 16,0-6 8-16,-3-9 8 15,15-5 40-15,0-7-48 0,0-7 72 16,0 0 120-16,27-4 153 31,3 0-17-31,22 0-144 0,17-8-160 16,-11-6-32-16,8-5-360 31,-9 6-265-31,4-2-447 31,-4-3-472-31,-9 4-1009 0,-24 1-1600 0</inkml:trace>
  <inkml:trace contextRef="#ctx0" brushRef="#br0" timeOffset="-108511.81">21500 15213 8249 0,'0'0'2217'0,"0"0"-2097"0,0 0-112 16,0 0 528-16,0 0 160 0,0 0 16 15,33 130-104-15,-33-78-64 0,12 3-119 16,-12 0-161-16,0-4-168 31,0-10-96-31,0-3-529 16,0-15-823-16,0-8-2641 0,0-15-4408 16</inkml:trace>
  <inkml:trace contextRef="#ctx0" brushRef="#br0" timeOffset="-107356.956">22420 15167 6161 0,'0'0'2504'15,"0"0"-1880"1,0 0-135-16,0 0 71 31,0 0-320-31,0 0 424 16,0 0-24-16,21 111-272 0,0-68-56 31,-21 2-184-31,15-8-128 16,-2 1 0-16,-13-10-600 0,0-6-1096 15,0-8-921-15,0-9-2056 0</inkml:trace>
  <inkml:trace contextRef="#ctx0" brushRef="#br0" timeOffset="-107178.799">22311 15356 5777 0,'0'0'4761'0,"0"0"-4033"16,0 0-344-16,0 0 520 15,0 0-352-15,0 0-88 16,85 0-88-16,-52 6-376 0,15-6-40 15,-5 0-392 1,17 0-680-16,-27 0-1720 16,6-13-2970-16</inkml:trace>
  <inkml:trace contextRef="#ctx0" brushRef="#br0" timeOffset="-105435.751">23024 15071 6737 0,'0'0'1888'0,"0"0"-1424"15,0 0 9-15,0 0-33 0,0 0-160 16,0 0-144-16,0 0-32 15,0 0 152-15,0 0 352 16,0 0 48-16,0 0-352 0,0 0-32 16,0 0-80-16,0 0-96 15,0 0-88-15,0 0 16 0,0 0 40 32,0 0-64-32,0 0 0 15,0 0 8-15,0 0 56 31,0 0 0-31,0 0 0 0,0 0-56 0,0 0 48 16,0 0-56-16,0 0-64 16,0 8 56-16,0 6 16 0,0 9 0 15,0 0 0-15,0 1 0 16,0-2 8-16,0-7-8 16,0-2 0-16,9-3 0 0,-9-1 0 15,15-9 72-15,-3 0 184 0,9 0-16 16,15 0-96-1,-3 0-152-15,16 0 0 16,-16 0-48-16,3 0-64 16,-12 0 24-16,-15 0-24 15,3 13 32-15,-12 2-72 0,0 3 56 16,0 1 32-16,-21 5 56 0,-3-2 16 47,-3 1 32-47,-3-5-40 15,-6 1-184-15,-10-19-560 16,7 0-1168-16,9 0-1993 0</inkml:trace>
  <inkml:trace contextRef="#ctx0" brushRef="#br0" timeOffset="-105258">23069 14997 9009 0,'0'0'2105'0,"0"0"-1625"0,0 0 160 0,0 0-16 16,0 0-448 0,0 0 0-1,0 0-176-15,142 0-160 16,-112 0-296-16,21 0-816 0,-8 0-2017 16,-16 0-2328-16</inkml:trace>
  <inkml:trace contextRef="#ctx0" brushRef="#br0" timeOffset="-105057.606">23501 15172 6425 0,'0'0'5513'15,"0"0"-4977"-15,0 0-320 16,0 0 216-16,0 0-360 0,57 0-72 15,-21 0-760-15,9-5-1408 16,-8 1-1105-16,-13-1-2840 0</inkml:trace>
  <inkml:trace contextRef="#ctx0" brushRef="#br0" timeOffset="-104782.144">23827 14987 7761 0,'0'0'2537'0,"0"0"-1857"0,0 0-88 16,0 0 40-16,0 0-288 16,0 0 208-16,0 0-64 15,24 116 1-15,-24-66-41 16,12 7-72-16,-12-3-192 15,0-2-136-15,6-6-48 16,-6-13-544 0,15-1-537-16,-15-14-903 15,12-8-2897-15</inkml:trace>
  <inkml:trace contextRef="#ctx0" brushRef="#br0" timeOffset="-103344.748">24605 15260 8065 0,'0'0'3025'0,"0"0"-2305"16,0 0-328-16,0 0 264 0,12 0-376 16,12 0-176-16,1 0-104 15,8 0-248-15,3 4-320 0,9 5-632 16,-8-9-1409-16,-4 5-1672 0</inkml:trace>
  <inkml:trace contextRef="#ctx0" brushRef="#br0" timeOffset="-103163.12">24666 15403 7209 0,'0'0'2088'0,"0"0"-1367"0,0 0 311 16,0 0-128-16,0 0-424 15,0 0-240-15,0 0-240 16,0 0-168-16,172-4-1056 0,-100-5-1489 16,-15-5-4600-16</inkml:trace>
  <inkml:trace contextRef="#ctx0" brushRef="#br0" timeOffset="-102707.047">25502 15144 4080 0,'0'0'5858'0,"0"0"-5306"15,0 0-280-15,0 0 560 16,0 0-352-16,0 0-328 16,-106-41-104-16,73 41 88 0,-19 4 168 15,19 10 80 1,9 4-200-16,3-4-112 15,0 5 0-15,21 0 40 0,0-6-112 16,0 11-48-16,9-2 48 16,15 6 8-16,9 0-8 15,16 5 0-15,-13-6 0 0,-3 2-72 32,-9-7 64-32,0-8-80 0,-24 0 32 15,12-4-96-15,-12 4 104 16,-12-9 48-16,-24 4 24 31,0-1 48-31,-9-8 0 0,-4 0-16 16,4 0 0-16,24 0 16 15,-3-17 48-15,12-7 248 0,12-9 25 16,12-3-353-16,21-2-40 16,0-3-256-16,24 9-281 15,4-6-407-15,-13 16-648 0,9 3-161 16,-20 5-535-16,-13 0-625 0</inkml:trace>
  <inkml:trace contextRef="#ctx0" brushRef="#br0" timeOffset="-102261.059">24992 15761 6585 0,'0'0'2648'0,"0"0"-1375"16,0 0 319-16,0 0-200 0,0 0-535 15,0 0-225 1,163-14-336-16,-97 4-160 16,6-4-88-16,-2 6-48 15,-13-3-352-15,-9 2-328 0,-2 1-337 16,-10 2-743-16,-15 1-1465 16,-12 2-1392-16</inkml:trace>
  <inkml:trace contextRef="#ctx0" brushRef="#br0" timeOffset="-102046.633">25049 15802 6729 0,'0'0'4009'0,"0"0"-3217"16,0 0 504-16,0 0 17 15,0 0-425-15,0 0-256 0,93 0-248 16,-35 0-176-16,-4 0-208 31,31-9-272-31,-16-1-680 0,37-18-713 16,-40 6-1391-16,7 4-6458 0</inkml:trace>
  <inkml:trace contextRef="#ctx0" brushRef="#br0" timeOffset="-86410.14">18183 17984 6601 0,'0'0'1624'0,"0"0"-1080"0,0 0 513 16,0 0 231-1,0 0-224-15,0 5-280 16,0-5-264-16,0 5-48 16,0-5 9-16,0 0-129 0,21 4-168 15,18 1 88-15,15 4 136 16,43 5-32-16,30-4-136 16,36 9-112-1,12-6-112-15,-36 2-8 0,-22-11 48 16,-47-4-56-16,-13 0-128 15,12 0-312-15,-8 0-360 0,5 0-297 16,-42 0-295-16,-24 0-336 16,0-4-185-1,-33-2-831-15</inkml:trace>
  <inkml:trace contextRef="#ctx0" brushRef="#br0" timeOffset="-86061.777">18125 18179 7817 0,'0'0'1561'0,"0"0"-1153"0,0 0 680 16,0 0-88-16,0 0-408 15,-45 5-304-15,54-5-160 16,27 10 256 0,13-7 625-16,8 7 111 0,24-4-280 15,13-3 8-15,21 2-208 16,36-5-200-16,12 0-136 0,21 0-7 16,-9-5-9-16,-46-4-168 15,-35-1-32-15,-37 7-72 0,-8-7-16 16,-4 5-440-16,-9 5-625 0,-15-14-919 31,-9 5-545-31,-12 0-4216 16</inkml:trace>
  <inkml:trace contextRef="#ctx0" brushRef="#br0" timeOffset="-73357.102">25142 8472 5617 0,'0'0'1520'0,"0"0"-1056"31,0 0-288-31,0 0 688 0,0 0-119 15,0 0-353-15,0 0-104 16,13 0-160-16,20 0 72 0,0 5 88 16,15-5-112-1,-6 3-104-15,34-3-8 0,5 5-56 0,-11-5 0 16,23 0-8-16,-11 0-96 16,-13 0-264-16,-11 0-728 0,-16 0-529 15,9 0-687-15,-42 0-3153 16</inkml:trace>
  <inkml:trace contextRef="#ctx0" brushRef="#br0" timeOffset="-73113.058">25070 8698 6161 0,'0'0'1832'0,"0"0"-1248"16,0 0 249-16,0 0 335 0,0 0-296 15,0 0-504-15,0 0-64 32,0 0-176-32,163-13-8 15,-91 3-112-15,19-4-8 0,15 11-80 16,-13-8-552-16,1 2-656 31,20 1-817-31,-35 3-343 0,-19-6-1481 0</inkml:trace>
  <inkml:trace contextRef="#ctx0" brushRef="#br0" timeOffset="-64938.663">27702 11178 8105 0,'0'0'2337'0,"0"0"-2337"15,0 0-448 1,0 0 448-16,0 0 64 16,160 5 984-1,6-5-344-15,78 0-128 0,58-5-8 0,33-9 232 16,15 4 9-16,-15 6-305 16,6-1-256-16,-3 5-144 0,-3 0-32 15,-18 0-64-15,-27-5 80 0,-21-3-24 31,-37 2-16-31,-24-8-32 16,-33-4-8-16,-48 4 0 0,-45-5 56 31,-22 10-8-31,-15-4 0 16,0-1-40-16,-8 4-16 0,5-4 0 16,-3 6-144-16,-18 3-360 31,-6 0-232-31,-6 5-329 0,-18 0-527 15,-27 0-1505-15,-21 0-2688 0</inkml:trace>
  <inkml:trace contextRef="#ctx0" brushRef="#br0" timeOffset="-63729.845">27958 11229 3688 0,'0'0'1337'0,"0"0"-713"0,0 0 344 15,0 0 320-15,0 0-136 16,0 0-223-16,0 0-217 16,0 0-216-16,-24-46-160 0,24 46-112 15,0 0-168-15,0 0-56 16,0 0 0-16,0 0 0 16,-15 3-48-1,15 7 48-15,0 13 72 0,0 4 104 16,-9 17 184-16,9 10-72 15,0 30 40-15,0 41 112 0,9 38-88 16,18 22-152 0,4 14 105-16,8-5-25 15,-18-9-80-15,27 6 8 47,-12 9-104-47,-2 7 16 16,-1 17-40-16,-9 7-64 0,12 1 40 15,-12-14-48-15,9-11-8 16,-20-21 64-16,-1-6-56 0,-12-22 48 16,0-13-40-16,0-11 64 15,0-37 0-15,0-19 56 16,0-22-72-16,0-19-56 0,0 0 40 16,0-10-48-16,0-2-80 15,0-22-520-15,9-12-392 0,-9-23-737 0,15-15-3528 16</inkml:trace>
  <inkml:trace contextRef="#ctx0" brushRef="#br0" timeOffset="-58582.935">30258 11674 5825 0,'0'0'2024'0,"0"0"-1840"16,0 0-184-16,0 0 0 15,0 0 72-15,0 0 80 0,-102 106-96 32,77-78-8-32,1-1 24 31,15-7-64-31,-15-7-8 0,12-4-1128 15,-3-4-1657-15</inkml:trace>
  <inkml:trace contextRef="#ctx0" brushRef="#br0" timeOffset="-58428.585">30074 11756 6569 0,'0'0'1560'0,"0"0"-1352"0,0 0-208 16,0 0 312-16,0 0 72 0,67 93-120 15,-28-69-183-15,-6-2-81 16,27-8-113-16,-2-4-1215 16,-13-10-3337-16</inkml:trace>
  <inkml:trace contextRef="#ctx0" brushRef="#br0" timeOffset="-57909.502">30901 11410 8585 0,'0'0'1817'16,"0"0"-1513"-16,0 0-304 0,0 0 0 15,0 0-280 1,0 0 200-16,0 0 80 31,42 138 0-31,-27-88-8 16,-2-6-680-16,-4 6-641 0,-9-8-847 15,0-14-881-15</inkml:trace>
  <inkml:trace contextRef="#ctx0" brushRef="#br0" timeOffset="-57669.936">30551 11840 8361 0,'0'0'2137'31,"0"0"-1737"-31,0 0-32 16,0 0 408-16,0 0 136 16,163-5-48-16,-69-8-471 0,56-6-153 15,25-4-104-15,22 5-64 31,-34-1-72-31,-49 10-80 0,-41 3-200 0,-28 6-841 16,-12 0-671 0,6 0-977-16,-20 0-2168 0</inkml:trace>
  <inkml:trace contextRef="#ctx0" brushRef="#br0" timeOffset="-57148.6">30524 12433 6361 0,'0'0'2832'15,"0"0"-2303"-15,0 0-529 0,0 0-72 16,0 0 72-1,0 0 120-15,0 0 8 16,15 103-16-16,-3-81 16 16,-3 2 112-16,15-6-96 31,-9-5 16-31,18 6 48 16,-8-9 16-16,8-1-112 15,3 0-32-15,-12 1-72 0,-6-6-8 16,-3 6-160-16,-3-5-104 15,1-2-112-15,-13 7-152 16,0-5-289-16,0 5 185 0,-25-2 456 16,-8 6 88-16,-3-4-576 15,-21-7-512-15,-1-3-16 0,10 0-785 0</inkml:trace>
  <inkml:trace contextRef="#ctx0" brushRef="#br0" timeOffset="-56972.831">30506 12503 5457 0,'0'0'2888'15,"0"0"-1912"-15,0 0-607 0,0 0 399 16,0 0-424-16,139-46-224 16,-106 36-120-16,3 6-568 0,12-1-985 31,-15 0-711-31,-8 1-2233 0</inkml:trace>
  <inkml:trace contextRef="#ctx0" brushRef="#br0" timeOffset="-56705.671">30808 12471 2616 0,'0'0'2545'0,"0"0"-1521"16,0 0-56 0,0 0 264-16,0 0-272 0,0 0-279 31,0 0-193-31,0 0-96 15,12 111-64-15,12-97-48 0,-3 0-112 16,0-11-96-16,6 2-72 16,3-5-120-16,-2 0-240 0,-4 0-128 15,-15-13 264-15,-9-6 152 16,0 0 24-16,-9 2 48 0,-15-2 56 16,-4 5-56-16,-2 4-8 15,-6 6-72-15,-12 4-592 31,14 4-1105-31,7 6-1055 0</inkml:trace>
  <inkml:trace contextRef="#ctx0" brushRef="#br0" timeOffset="-56410.89">31121 12493 8753 0,'0'0'3169'0,"0"0"-2017"0,0 0-408 16,0 0-15-16,0 0-625 0,0 5-104 16,0 8-96-16,0 12 88 15,0-3-208-15,0 2-233 16,12-6-159-16,1 0-144 0,11-7 200 16,-6-11 104-1,9 0 40-15,-3-6 160 16,-3-12 56-16,-9-5-136 0,0-1 96 15,-12 2 96-15,-12-3 128 16,0 12-96-16,-21 0-649 16,-24 13-631-16,20 0-792 0,-2 0-3376 0</inkml:trace>
  <inkml:trace contextRef="#ctx0" brushRef="#br0" timeOffset="-55840.375">31607 12387 5265 0,'0'0'2240'0,"0"0"-1608"47,0 0-408-47,0 0 176 15,0 0-296-15,0 0-96 0,-21 28 152 16,9-10 329-16,3 6-41 16,-15-2-224-16,12 2-136 15,-3-1-40-15,6-4-48 0,9-11-304 16,-21-8-825-16,21 0-687 0,-12 0-641 15</inkml:trace>
  <inkml:trace contextRef="#ctx0" brushRef="#br0" timeOffset="-55677.503">31505 12354 6241 0,'0'0'1336'15,"0"0"-1064"-15,0 0 408 0,0 0 144 16,0 0-247-16,0 0-289 15,93 125-160-15,-69-101-24 0,1-10-104 16,8-5-664-16,-21 1-1433 0,0-10-1928 16</inkml:trace>
  <inkml:trace contextRef="#ctx0" brushRef="#br0" timeOffset="-55401.505">31749 12201 2512 0,'0'0'5305'0,"0"0"-4281"15,0 0-848-15,0 0 112 16,0 0 25-16,0 0 295 15,0 0 128 1,9 125-176-16,6-86-312 0,-15-4-120 16,12-2-128-16,-12-5-168 15,12 4-688-15,1-14-1129 16,-7-3-1207-16</inkml:trace>
  <inkml:trace contextRef="#ctx0" brushRef="#br0" timeOffset="-55078.851">31900 12318 4240 0,'0'0'5538'16,"0"0"-4738"-16,0 0-792 0,0 0 456 16,0 0 8-16,0 111-56 15,9-83-216-15,15-6-144 16,3-3 8-16,-5-14-64 15,2-1 0-15,-3-4-176 0,3-9-72 32,-12-23-96-32,9-1-160 0,-21-8 32 15,0-11 312-15,0 11 160 16,-21 3 144-16,0 11 8 31,-3 13-152-15,-12 5-24-16,2 9-592 0,10 15-1465 15,9 3-743-15</inkml:trace>
  <inkml:trace contextRef="#ctx0" brushRef="#br0" timeOffset="-54726.806">32133 11909 7769 0,'0'0'3273'15,"0"0"-2385"-15,0 0-616 0,0 0 120 16,0 0-296-16,0 0-88 16,0 0 160-16,-10 117 16 15,10-76-104-15,0 0-32 0,0-2 8 16,10-12-48-16,2-3-8 31,0-11-168-31,0-4-24 0,-12-3-88 16,9-6 0-16,-9 0 208 15,0 0 72-15,0-11 0 16,0-6-8-16,0-2-64 0,-9 5-24 16,-15 0-248-16,-10 14-520 15,-2 0-1105 1,12 0-687-16</inkml:trace>
  <inkml:trace contextRef="#ctx0" brushRef="#br0" timeOffset="-53497.785">32111 11923 760 0,'0'0'2472'16,"0"0"-1504"-16,0 0-351 16,0 0 191-16,0 0-312 0,0 0-312 15,0 0-80-15,0 11 8 0,0-3 168 16,0 2 240-16,0 4 96 31,0 4-112-31,0 0 32 16,0 10-47-16,0 0-89 0,0 4-144 15,0-3 24-15,0 3-64 16,12-4-96-16,-2-1-16 0,2 6-32 16,-12-11-8-16,12 3-64 31,0-7 0-31,-3-4-112 16,6 0 112-16,-3-9 8 0,9-5 152 31,3 0 48-31,-12 0 72 15,12-5-104-15,-2-9-168 0,-10 0 8 0,12-4-16 16,-24-2 0 0,0-2 0-16,0-2 104 0,0 2-104 15,0 3 0-15,-24 5 0 0,-4 4-232 16,10 6 8-16,-6 4-328 16,0 0-624-16,3 9-745 0,-6 5-991 15</inkml:trace>
  <inkml:trace contextRef="#ctx0" brushRef="#br0" timeOffset="-50837.458">28444 11835 2576 0,'0'0'4681'0,"0"0"-3561"15,0 0-312-15,0 0 145 0,0 0-209 16,0 0-408-16,0-4-336 15,0 4 0 1,0 14-16-16,0 4 16 16,0 14 192-16,0 1-24 15,12 8-64-15,0-3-56 0,-12 0-48 16,13-7-136 0,11-2-600-16,-12-15-1161 15,9-6-1295-15</inkml:trace>
  <inkml:trace contextRef="#ctx0" brushRef="#br0" timeOffset="-50555.019">28713 11873 6633 0,'0'0'2801'15,"0"0"-2161"-15,0 0-480 16,0 0 408-16,0 61-80 0,0-34-104 15,0-4-200-15,12-5-80 32,12 0-96-32,-3-12-8 0,15-6-40 15,-11 0-264-15,8-10-112 32,-9-18-40-32,-12-8-224 15,-3-2-97-15,-9-3 777 0,0 8 161 0,-21 6 279 16,-18 8-176-16,6 5-160 15,-1 14-104-15,1 9-432 0,-3 19-993 16,21-5-1111-16</inkml:trace>
  <inkml:trace contextRef="#ctx0" brushRef="#br0" timeOffset="-50281.983">29211 11794 8449 0,'0'0'4425'16,"0"0"-4009"-16,0 0-360 16,0 0 88-16,0 0-144 0,0 0-200 15,0 0 192-15,0 0 0 31,-54 107-176-31,29-74-128 16,1-1-352-16,0-4-440 0,0-6-512 16,3-8-489-16,9-14-471 0</inkml:trace>
  <inkml:trace contextRef="#ctx0" brushRef="#br0" timeOffset="-50146.41">29060 11827 5905 0,'0'0'2440'0,"0"0"-1584"15,0 0-463-15,0 0-145 16,0 0 224-16,0 0-40 0,0 0-152 16,142 142-168-16,-85-95-112 15,-8-15-776-15,-4-7-2305 0</inkml:trace>
  <inkml:trace contextRef="#ctx0" brushRef="#br0" timeOffset="-49210.544">28505 12466 4865 0,'0'0'4705'0,"0"0"-3721"16,0 0-208 0,0 0 384-16,0 0-240 15,0 0-416-15,126-23-15 0,-20 5-41 16,45-10 16-16,36 3 104 16,6-2-184-16,-27 8-248 15,-63 11-136-15,-46 2-688 0,-5 2-424 16,5-5-537-16,-15-4-1407 15,-3 3-2153-15</inkml:trace>
  <inkml:trace contextRef="#ctx0" brushRef="#br0" timeOffset="-48587.328">28547 12850 4520 0,'0'0'4994'15,"0"0"-4106"1,0 0-536-16,0 0 136 0,0 0-272 16,0 0-208-16,0 0 72 15,27 65 72-15,-15-32-24 16,-12 3-80-16,12-3-32 0,-3-6-16 16,3 2-168 15,10-11-848-31,-7-8-1305 15,-3-6-823-15</inkml:trace>
  <inkml:trace contextRef="#ctx0" brushRef="#br0" timeOffset="-48286.979">28758 12897 7465 0,'0'0'2281'0,"0"0"-1721"15,0 0-344-15,0 0 296 16,0 0-120-16,0 0-144 0,0 0-96 15,24 112-48-15,0-94-104 32,1-10 0-32,-7-2 0 0,21-6-56 15,-18 0-96-15,3-24-80 16,0-4-272-16,-15 1 144 16,-9-6 280-16,0 1 80 0,-9 9 72 15,-24-1 104-15,9 10 16 16,0 9-88-1,-3 5-104-15,-6 0-72 0,8 11-80 16,4 11-248-16,0 11-985 16,9-6-1007-16,0-8-2153 15</inkml:trace>
  <inkml:trace contextRef="#ctx0" brushRef="#br0" timeOffset="-47798.299">29552 12776 7073 0,'0'0'3089'0,"0"0"-2217"0,0 0-576 16,-15 0 80-16,15 0-288 15,-9 19-80-15,-3-1 40 0,-12 11 24 16,2-1-64-16,-2-1 136 15,12 0-136-15,-3-3-8 16,-3-5-120-16,3-2-976 0,15-7-1761 16,-9-10-3096-16</inkml:trace>
  <inkml:trace contextRef="#ctx0" brushRef="#br0" timeOffset="-47595.412">29341 12771 7697 0,'0'0'3297'0,"0"0"-2457"16,0 0-784-16,0 0 104 15,0 0 96-15,0 0-8 0,0 0-48 16,0 0-64-16,139 131-136 31,-103-109-56-31,12-3-712 0,-3-5-1704 0,-8-9-2137 16</inkml:trace>
  <inkml:trace contextRef="#ctx0" brushRef="#br0" timeOffset="-40304.232">29760 14324 9842 0,'0'0'2744'0,"0"0"-2352"16,0 0-328-16,0 0 128 0,0 0-64 31,136-4-128-31,-64-1-520 15,7-4-808 1,-4 4-760-16,-32 0-689 16</inkml:trace>
  <inkml:trace contextRef="#ctx0" brushRef="#br0" timeOffset="-40127.84">29806 14449 9073 0,'0'0'1817'16,"0"0"-1433"-16,0 0 256 0,12 0 152 15,24 0-464-15,6-5-328 16,52-23-224-16,-10 10-1232 0,-17-10-2817 0</inkml:trace>
  <inkml:trace contextRef="#ctx0" brushRef="#br0" timeOffset="-37711.225">30726 12397 5977 0,'0'0'1704'0,"0"0"-1240"16,0 0-8-16,0 0 104 16,0 0-392-16,0 0-168 15,0 0 0-15,0 0 0 0,0 0 8 31,0 0 81-31,0 0-17 16,0 0-64-16,0 0 40 0,0 0-48 16,9 0-48-16,6-5-64 15,-3 0 55-15,-6 0 41 16,-6 1 16-16,15-2 41 0,-15 2 167 16,0 4 0-16,0-3 240 15,0 3 144-15,0 0-24 0,0 0-32 31,0 0-248-15,0 0-136-16,0 3-152 16,-15 11 0-16,-3 14 0 15,-18 9 80-15,0 9 24 0,-10 11-16 0,-11 3 16 16,0 4-24-16,-4 1 0 16,13-5-80-16,6-4-536 15,18-14-1120 1,12-24-2473-16</inkml:trace>
  <inkml:trace contextRef="#ctx0" brushRef="#br0" timeOffset="-36990.175">30714 12878 8409 0,'0'0'1713'0,"0"0"-1377"15,0 0-88 1,0 0 16 0,0 32 48-16,0-8-8 0,0 9-64 15,0-6-72-15,12 6-40 16,-12-11-64-16,0 2-64 16,9-6-112-16,6-14-808 0,-3 2-1409 0,-6-6-2080 15</inkml:trace>
  <inkml:trace contextRef="#ctx0" brushRef="#br0" timeOffset="-36743.726">30844 12920 7041 0,'0'0'2953'0,"0"0"-2241"0,0 0-496 16,0 0 304-16,0 0-240 16,0 0-192-16,0 0-88 31,0 0-120-31,0 107-112 0,21-107-80 31,0 0-176-31,6 0-376 16,-15-18 63-16,6-2 105 0,-18-2 40 15,0 3 320-15,-9-5 320 16,-12 10 16-16,-15 11-320 16,12 3-112-16,-9 0-144 0,21 0-809 15,-1 3-1767-15</inkml:trace>
  <inkml:trace contextRef="#ctx0" brushRef="#br0" timeOffset="-36469.727">31052 12892 7097 0,'0'0'3137'0,"0"0"-2321"0,0 0-584 15,0 0 344-15,0 0-272 16,0 0-176-16,-15 89-128 15,42-81-56-15,-15 2-176 16,21-10 88 0,-9 0-32-16,-2 0-96 15,2-15 200 1,-15-2-72-16,6-2 80 16,-15-5-168-16,0 10 24 15,-15-4 8-15,-27 9-752 0,-10 4-1201 16,10 1-1032-16</inkml:trace>
  <inkml:trace contextRef="#ctx0" brushRef="#br0" timeOffset="-35702.052">30645 12613 4656 0,'0'0'2145'0,"0"0"-1209"16,0 0 96-16,0 0 161 16,0 0-201-16,0 0 0 0,150 5-240 15,-68-5-72-15,-1 0-160 0,13 0-119 16,-13-5-249-16,1-3-72 31,-13-1-16-31,-14-1-64 16,-16 2-136-16,-18-3-256 0,-9 2-169 15,-12-4-423-15,-12 4-1704 0</inkml:trace>
  <inkml:trace contextRef="#ctx0" brushRef="#br0" timeOffset="-33158.39">28293 12016 5697 0,'0'0'1824'0,"0"0"-1312"15,0 0 352-15,0 0 449 16,0 0-593-16,12 0-512 0,1 4-96 16,23-4 240-1,-3 6 240-15,24-6 32 16,16 0-168-16,8 0-160 0,19-6-56 15,-7-7-120-15,-8-6-120 16,-4 5-200-16,1-13-848 16,-37 3-904-1,-12 2-2489-15</inkml:trace>
  <inkml:trace contextRef="#ctx0" brushRef="#br0" timeOffset="-32743.919">28517 11317 9394 0,'0'0'1200'0,"0"0"-1008"16,0 0 192-16,0 0-240 15,0 0-144-15,0 0-136 0,0 0-160 16,102 8-176-16,-90 20 112 16,-12 5 128-16,0 5 48 15,-24-1-24 1,3-1 111-16,-18-3 97 15,18-10 8-15,12-5 121 0,9-13-25 16,0 1-32-16,0-3 344 0,21-3-24 16,15 0 384-16,21 0-136 15,10-3-640 1,-7-8-8-16,31-3-1176 16,-16 0-1665-16,-17 1-4240 0</inkml:trace>
  <inkml:trace contextRef="#ctx0" brushRef="#br0" timeOffset="-30786.333">29806 11617 5193 0,'0'0'1120'16,"0"0"-904"-16,0 0-72 16,0 0-56-16,0 0-88 31,0 0 0-31,-91 19 0 0,79-5 72 16,-3 10-16-16,6-6 64 0,-3 6-16 15,12-6-40-15,0 4 80 16,0 2 16-16,12-1-24 0,-3 5-8 15,27-10 80 1,-15 6-32 0,18-5-64-16,-17-2-56 0,2 2-40 15,-15-5-16-15,6 0 0 16,-15-4-72-16,0 3-64 0,0-8 24 16,-15 5 112-16,-6-2 104 0,-1-3-32 31,-2-5 0-31,-12 0 40 15,15 0 64 1,-6-13-48-16,18-7 0 16,9-2 104-16,0-2-128 15,0-3-104 17,24-1-208-32,9 0-88 15,15 5-80-15,-14-1 120 16,-13 6 56-16,6 4-72 0,-15 1 48 15,-3-2 224-15,-9 1 8 16,0 0-8-16,-21 0-128 16,-15 6-344-16,-22 8-320 0,10 0-384 15,-9 0-1809-15</inkml:trace>
  <inkml:trace contextRef="#ctx0" brushRef="#br0" timeOffset="-25583.549">30762 13800 4825 0,'0'0'3072'15,"0"-4"-1904"-15,0 4-695 0,0 0 399 16,0-5-464-16,0 5-408 0,0-5-152 15,0 5-208-15,0-3-152 16,0-3 224-16,0 1 103 16,0 0 185-16,0 2 8 0,-12-7 129 15,12 1 151-15,0 0-32 0,0-1 24 16,0 1-24 0,0 4 40-16,-15 0 152 15,15 5 96 1,0 0-200-16,0 0-176 0,0 0-168 15,0 0-56-15,0 5-88 0,0 15 56 16,0 12 32-16,0 4 48 16,0 10 16-1,0 1-8-15,0-5 8 16,0-5-8-16,0-5 8 16,0-8 48-16,15-6-56 0,-15 0-8 31,0-13-904-31,12-5-1297 15,-12 0-2192-15</inkml:trace>
  <inkml:trace contextRef="#ctx0" brushRef="#br0" timeOffset="-25242.369">30934 13587 8065 0,'0'0'2953'0,"0"0"-2281"0,0 0-672 16,0 0-136-16,0 0 136 15,0 0 184 1,-21 145-8-16,21-86-72 16,0-4 0-16,0 2-104 0,0-11-8 15,12-5-160-15,21-8-40 16,-11-10-72-16,2-13-80 0,0-2-336 15,0-8 176-15,0-5-409 32,-12-12-223-32,-12-12-256 15,0 1 408-15,-12 0 1000 0,-12 10 232 16,0 4 184-16,-24 14-416 16,11 0-208-16,7 10-1153 0</inkml:trace>
  <inkml:trace contextRef="#ctx0" brushRef="#br0" timeOffset="-24330.731">30518 14361 8025 0,'0'0'2377'0,"0"0"-1577"16,0 0-32-16,0 0 344 0,6 0-384 15,21 0-247-15,6 0-97 16,40-5 248-16,32-9 48 15,46-8-24-15,45-7-256 0,1 2-128 47,-19 8 80-47,-64 5-200 16,-56 10-152-16,-10 4-112 0,-3-5-424 16,-9 0-288-16,-5 2-248 15,-16 3-88-15,-15 0-393 16,-34 0-1247-1,10-6-4954-15</inkml:trace>
  <inkml:trace contextRef="#ctx0" brushRef="#br0" timeOffset="-22189.049">30865 14779 6833 0,'0'0'3097'0,"0"0"-2209"16,0 0-616-16,0 0 152 0,0 0-328 16,0 0-96-16,0 0 0 15,0 0 0-15,0 0 8 16,12 124 48-16,-3-91-48 0,-9-10-8 15,0-1-544-15,15-6-1257 16,-15-8-1167-16,12-8-3400 0</inkml:trace>
  <inkml:trace contextRef="#ctx0" brushRef="#br0" timeOffset="-21860.155">31064 14792 4656 0,'0'0'4553'16,"0"0"-3920"-16,0 0-617 15,0 0 376-15,0 0 96 16,-12 116-288-16,24-88-16 0,12-5-24 0,-3-10 72 31,16 2-24-31,-13-10 32 16,9-5-240-16,3 0-8 0,-15-24-120 15,-9 1-104-15,0-10-264 32,-12-4 240-32,0 1 256 0,-12 3 200 15,-21 6 112-15,-3 8-168 32,3 5-144-32,-16 8-328 15,4 6-960-15,21 0-1929 0</inkml:trace>
  <inkml:trace contextRef="#ctx0" brushRef="#br0" timeOffset="-19328.654">31390 14468 760 0,'0'0'5041'15,"0"0"-4073"-15,0 0-264 16,0-28 792-16,0 23-383 0,0 0-289 16,0-4-296-16,0 4 88 15,0 5-216-15,-12-5-120 0,-3 5-144 16,6 0-136-16,-15 0-104 16,0 0-24-16,-10 10-128 0,7 9-24 15,9-4 72-15,6-2-72 0,0-4-200 16,12 1-88-16,0-7 96 15,0 2 136-15,12-5 336 0,12 0 0 16,9 0 128-16,1-5-128 16,-1-4-128-16,-9 0 120 15,-9 5 8-15,-3 4-8 0,-3 0-96 16,-9 9 104-16,12 14 192 16,-12 4 96-16,0 12 16 15,0-7-96-15,0-1-128 16,0-7-80-16,12-10-856 15,0-9-3329-15</inkml:trace>
  <inkml:trace contextRef="#ctx0" brushRef="#br0" timeOffset="-17824.585">29839 15978 8513 0,'0'0'3865'15,"0"0"-3425"-15,0 0-120 0,0 0 496 16,0 0-287-16,0 0-417 0,0 0-112 16,0 0-64-1,142-13-40-15,-94 3-305 16,-3 10-647-16,-12-4-920 15,1-1-1185-15,-19 5-2080 16</inkml:trace>
  <inkml:trace contextRef="#ctx0" brushRef="#br0" timeOffset="-17655.518">29981 16047 3608 0,'0'0'4393'0,"0"0"-3633"0,0 0-680 16,0 0 296-16,0 0 49 31,0 0-169-31,0 0-256 0,160 0-553 31,-97-8-1279-31,-18-3-3153 0</inkml:trace>
  <inkml:trace contextRef="#ctx0" brushRef="#br0" timeOffset="-16832.844">30735 15715 8529 0,'0'0'1601'0,"0"0"-1601"0,0 0-152 15,0 0 152-15,0 0 208 16,0 0 48-16,0 147-128 16,0-95-48-16,0-6 0 0,0 0-80 15,0-8-592-15,0-11-633 16,0-9-847-1,15-8-1129-15</inkml:trace>
  <inkml:trace contextRef="#ctx0" brushRef="#br0" timeOffset="-16476.982">30995 15654 8969 0,'0'0'1913'16,"0"0"-1785"-16,0 0-24 0,0 0 112 0,0 0 40 31,-15 107-8-15,15-66-144-16,0 5-32 0,0-4 8 0,0-5-32 47,0-4-40-47,24-6-8 15,-12-8-24-15,0-5-272 0,12-9-72 16,-12-5 16-16,12 0-32 16,-18-10-96-16,-6-4-80 0,0 0 312 15,0 0 248-15,-6 1 80 16,-18 8-80-16,-3 5-72 16,-6 0-8-16,9 0-17 0,2 10-47 0,7 3-1192 15,15 2-1448-15</inkml:trace>
  <inkml:trace contextRef="#ctx0" brushRef="#br0" timeOffset="-13289.716">32320 14009 3712 0,'0'0'2289'15,"0"0"-913"-15,0 0 280 16,0-5 1-16,0 5-473 0,0-5-416 16,0 5-232-16,0-4-168 0,0 4-88 15,0-5 49-15,0 5-73 0,-12 0-144 16,-4 0-112-1,10 0-112 1,-6 0-8 0,-12 5-104-16,9 4-57 0,-6 10-23 0,12 0-112 15,9 3 56 1,0-3 160-16,0 0 40 0,9-2 40 0,12 2 64 16,18 0 56-16,7-6 8 0,-22 2 0 15,9-5-8-15,-24-2 0 16,6 3-136-1,-15-8-168-15,0 7-88 16,-24-1 168-16,-9 0 224 16,-25 1-352-16,-2-1-1441 0,12-9-935 15</inkml:trace>
  <inkml:trace contextRef="#ctx0" brushRef="#br0" timeOffset="-9032.82">31411 15719 6785 0,'0'0'2761'0,"0"0"-1993"16,0 0 16-16,0 0 312 0,0-4-536 15,0 4-320-15,0 0-184 16,0 0-56-16,0 0-88 0,0 8 32 16,12 11 56-1,-12 4 176 1,12 5-40-16,0 5-64 0,-3-5 8 16,7-1-72-16,-4-8 40 0,-12-1-40 15,9-9-8-15,-9-3 8 16,0-6 48-16,0 0 16 0,12 0 64 31,-12-6 72-31,9-16-112 16,18-7-96-16,-15-8-248 0,9 0 40 15,3 10-32-15,-15 4 96 16,6 8 136-16,-2 11-64 0,-13 4-40 16,12 0-112-16,-3 14 48 31,0 9 120-31,6 4 56 31,-3 2 0-31,0-7-8 0,-12 2-128 16,12-10-576-16,-3-6-1560 15,-9-8-2009-15</inkml:trace>
  <inkml:trace contextRef="#ctx0" brushRef="#br0" timeOffset="-8624.567">32075 15641 7217 0,'0'0'1656'0,"0"0"-1216"31,0 0 601-31,0 0-57 16,0 0-656-16,0 0-328 16,0 0 0-16,0 0-72 0,0 0 24 15,-93-15 32-15,84 24 0 16,9 5-88-16,0-5-136 0,0 6 64 31,0 3-16-31,21 0 192 16,3 1 0-16,9 0 80 0,-9-1 0 15,12 0-72-15,-24-4 0 16,10-4 0-16,-22-1-8 0,12 1-128 16,-12-6-312-16,0 0-80 31,-12-4 368-31,-22 5 0 16,7-5-865-16,6-5-927 0,0-8-2865 0</inkml:trace>
  <inkml:trace contextRef="#ctx0" brushRef="#br0" timeOffset="-8275.892">31541 16298 7601 0,'0'0'1961'31,"0"0"-1025"-31,24 0 344 15,9-10-144-15,25-3-448 0,11-5-264 16,16-1-319-16,5 0-25 16,4-4-80-16,-13 9-217 0,1 0-1127 15,-25 5-888-15,-21 4-2025 0</inkml:trace>
  <inkml:trace contextRef="#ctx0" brushRef="#br0" timeOffset="-8083.396">31505 16475 6241 0,'0'0'4561'0,"0"0"-3889"0,0 0 24 0,0 0 480 0,0 0-399 16,0 0-489-16,199-43-184 15,-60 7-104-15,24-11-585 0,9 1-567 16,-42 13-992-16,-52 6-2777 15</inkml:trace>
  <inkml:trace contextRef="#ctx0" brushRef="#br0" timeOffset="-7953.009">32425 16285 11322 0,'0'0'4705'15,"0"0"-4249"-15,0 0-176 16,0 0-88-16,0 0-192 15,0 0-1504-15,0 0-4121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19:27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25387 14255 8345 0,'0'0'2249'0,"0"0"-2033"0,0 0-136 16,0 0 336-16,0 0 368 15,0 0-16-15,33 0-152 16,3 0-208-16,22 0 81 0,23-6 111 15,-2 2-40-15,17-5-240 0,-2 0-72 16,20 4-32-16,-20-3 0 31,0 8 16-31,-13-6-88 16,-11 6-72-16,-28 0-72 0,9-5 0 16,-27 5-216-16,-15 0-152 15,-9 0-272-15,0 0 40 16,0 0-72-16,0-5-457 0,-33 2-1063 15,-3-3-1089-15,-9 2-2616 0</inkml:trace>
  <inkml:trace contextRef="#ctx0" brushRef="#br0" timeOffset="485.935">25731 14018 3896 0,'0'0'2233'16,"0"0"-1449"-16,0 0-136 0,0 0 240 15,0 0 145-15,0 0-81 16,0 0-336-16,0 0-304 0,0 0-24 31,0 0 24-31,-18 0-16 16,-6 10-80-16,-12 8-40 15,2 5 48-15,-5 0 16 0,-3 1 16 16,-6-2 48-16,14 2-24 0,-2-6-79 16,12 0-57-16,0-2-16 15,15-8 0-15,-3-3-24 31,12-5-96-31,0 4 80 0,0 1-8 16,0 0-72-16,21 9 184 16,15 5 192-16,12 3 24 0,10 2-88 15,8-2-192-15,19 6-128 0,-19-10-104 16,6 2-744 0,7-7-537-1,-7-4-1391-15,-26-4-3874 0</inkml:trace>
  <inkml:trace contextRef="#ctx0" brushRef="#br0" timeOffset="3390.661">8063 8235 6889 0,'0'0'1880'16,"0"0"-1079"-16,0 0-649 0,0 0 32 16,-12 52 256-16,0-1 352 15,0 12-168-15,-4 21-192 16,7 22-64-16,-12-7-16 0,9 2-40 31,-12-3-136-31,12-19-104 16,0 3-72-16,0-16-72 0,0-11-328 15,3-18-328-15,-3-14-1032 16,12-13-657-16,0-10-575 0</inkml:trace>
  <inkml:trace contextRef="#ctx0" brushRef="#br0" timeOffset="3765.103">7782 8532 6953 0,'0'0'1840'15,"0"0"-1400"-15,0 0-127 0,0 0 191 16,0 0 0-16,0 0-336 0,0 0-104 16,0 0-64-16,-36 32 232 15,36-32-8 1,0-5 112-16,24-22-80 15,0-1-256-15,9-9-104 0,1-4-128 16,2 8 216-16,0 0-32 16,0 6-40-16,6 8-64 15,-2 5-136-15,5 9 32 0,3 5 24 32,-15 5 128-32,13 28 0 15,-13 3 8-15,-6 12 88 0,-3-7 8 16,-3 0 0-16,3-8-680 31,-2-11-913-31,2-12-2416 0</inkml:trace>
  <inkml:trace contextRef="#ctx0" brushRef="#br0" timeOffset="4417.861">10855 8077 7537 0,'0'0'1977'16,"0"0"-1593"-16,0 0 80 0,0 0-8 15,0 0-56-15,0 0 104 16,0 122 160 0,9-59-176-16,-9 16-144 15,0 6-40-15,-9 2-128 16,-4-3-72-16,-11-1-104 0,9-13-64 15,-3-10-232-15,3-9-240 16,-6-14-560-16,-3-5-640 0,3-8-873 31,-4-15-1512-31</inkml:trace>
  <inkml:trace contextRef="#ctx0" brushRef="#br0" timeOffset="4837.732">10501 8434 5801 0,'0'0'1440'16,"0"0"-1128"-1,0 0-32-15,0 0 48 16,-30 24 232-16,18-5-48 0,12 3-15 15,-15-8-137-15,15 0-48 0,0-4 40 16,0-6-176-16,0-4 16 16,0 0 240-16,0 0-24 0,15-18 88 15,6-11-112-15,15-13-384 16,1-9-8-16,5 6-112 0,6-2-88 16,-12 10 200-16,10 10-56 15,-10 9 8-15,0 7 48 16,-3 11 16-16,-8 0-8 0,8 29 8 15,0 7 96-15,0 5 24 16,-9 3-24 0,12-9-48-16,-11-6-56 15,8-1-368-15,6-14-968 47,-6-9-2961-47</inkml:trace>
  <inkml:trace contextRef="#ctx0" brushRef="#br0" timeOffset="5732.4">13483 8338 4416 0,'0'0'1769'15,"0"0"-953"-15,0 0 344 0,0 0 97 16,0 0-489-16,0 0-456 16,0 0-304-16,0 18-8 0,0 14 240 15,12 10 320-15,-12 18-128 63,12 14-96-63,-12 9-56 0,0 6-88 15,-24-1-104-15,9-4-8 0,-6-10-80 16,12-11-40-16,-18-12-192 16,18-13-344-16,-15-15-1008 0,12-9-777 15,3-10-1784-15</inkml:trace>
  <inkml:trace contextRef="#ctx0" brushRef="#br0" timeOffset="6083.642">13378 8417 7161 0,'0'0'1416'31,"0"0"-1104"-31,0 0-184 16,0 0 32-16,0 0 161 0,-118 87-65 16,85-54 48-16,6-1-144 15,9-4 16-15,5-11 8 0,13-1-104 16,-12-13-80-16,12-3-120 16,0 0-224-16,25-8 240 15,-7-26 96-15,33-3-256 0,-9-4-16 16,22-5-209-16,-10 5 345 15,-6 8 40-15,13 9 104 0,-28 11 160 16,15 8 96-16,-15 5 81 16,3 5-121-16,-2 18-112 15,-1 10 24 1,-6 3-128-16,-6 6-120 0,3 9-849 16,-3-13-1159-16,-5-11-2993 15</inkml:trace>
  <inkml:trace contextRef="#ctx0" brushRef="#br0" timeOffset="7335.061">16194 8160 5569 0,'0'0'2216'0,"0"0"-1200"16,0 0-143-16,0 0-17 15,0 0-520-15,0 0-328 0,0 0 176 16,0 0 464-16,24 154-112 15,-15-80-128-15,6 10-8 0,-15-2-32 16,0 7-160-16,0-6-56 16,-15-5-80-1,6-7-64-15,-15-11-8 16,12-13-144-16,-4-15-392 0,10-10-656 16,-18-2-952-16,12-15-857 15</inkml:trace>
  <inkml:trace contextRef="#ctx0" brushRef="#br0" timeOffset="7754.542">16043 8262 6185 0,'0'0'1696'0,"0"0"-1280"15,0 0-40-15,0 0 104 16,0 0-304-16,0 0 1 16,0 0 39-1,0 0-40-15,-127 98 32 0,112-70 16 16,15-10-88-16,-9-4-56 16,9-4-80-16,0-6-168 0,0-4 0 15,0 0 144 1,9 0 24-1,15-17 288 1,9-16-288-16,19-5-128 16,-7 1-104-16,0 5 144 0,3 4 88 15,-14 10 0-15,2 3 0 16,-12 15 96-16,-6 0 32 16,6 0-48-1,12 15-80-15,-11 13 0 16,8 0-8-16,3 13 8 15,12 0-464-15,-15-4-1065 0,-8-13-2544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20:06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20896 3537 6889 0,'0'0'1512'0,"0"-14"-551"15,0 9 895-15,0 0-552 0,0 1-352 16,0 4-231-16,0 0-353 16,0 0-208-16,0 0-64 0,0 0-96 0,0 0-80 15,0 18-88-15,0 11 168 16,0 12 40 0,0 14 88-1,0 10-40-15,0 5-24 0,-12 4-16 16,12-5-40-16,0-4 8 15,-12-5-16-15,12-8-120 0,-12-11-240 0,12-8-321 16,0-11-415-16,0-3-680 16,-15-19-897-1,6 0-343-15,9 0-1337 0</inkml:trace>
  <inkml:trace contextRef="#ctx0" brushRef="#br0" timeOffset="302.296">20721 3971 6633 0,'0'0'1528'0,"0"0"-416"16,0 0 281-16,0 0-585 0,0 0-408 15,0 0-272-15,0 0-40 16,0 0 312-16,0 0 8 16,21 150-152-16,-12-104-72 0,18-5-88 15,-3-3-88-15,-3-5 72 31,-8-11-8-31,11-8 32 0,0-9-96 16,-6-5 64-16,21 0 152 16,-18-28 161-1,13-14-201-15,5-5-64 16,-6-13-120-16,-9 5-208 16,12-1-208-1,-24 11-481-15,10 7-519 16,-13 10-1369-16,-9 15-2960 0</inkml:trace>
  <inkml:trace contextRef="#ctx0" brushRef="#br0" timeOffset="878.136">22490 3221 5961 0,'0'0'1032'15,"0"0"-384"-15,0 0 504 16,0 0-383-16,0 0-121 16,0 0-304-16,0 0-336 15,0 51 304-15,0-4 304 0,0 22-104 16,12 6-120-16,-3 12-136 15,-9 1-96-15,0 4 16 16,0-3-48-16,0-5-120 0,0-11 0 16,0-12-8-16,0-10-232 15,0-13-368-15,0-16-536 0,0-13-1185 16,-9-9-959-16</inkml:trace>
  <inkml:trace contextRef="#ctx0" brushRef="#br0" timeOffset="1230.321">22360 3750 6281 0,'0'0'2528'0,"0"0"-1927"0,0 0 15 15,0 0-200-15,0 0-168 0,0 13 344 16,0 15-40-16,12 0-88 0,0 14-120 16,9-5 152-16,-6 1-288 15,6-3-96-15,0-2-24 16,7-5 16-16,-7-5 16 0,-12-9-16 16,18-4 24-16,-3-7-23 15,-15 3 15-15,15-6 40 0,12-6 144 16,-11-16-8-16,8-16-72 15,0-8-112-15,-9-4-112 0,12-1-288 16,-12 0-416-16,-14 4-281 16,14 10-655-16,0 10-2329 0,-15 9-2200 15</inkml:trace>
  <inkml:trace contextRef="#ctx0" brushRef="#br0" timeOffset="1845.329">23905 3185 5705 0,'0'0'1784'0,"0"0"-1128"0,0 0 168 15,0 0-119 1,0 0 375-16,0 115 0 0,0-49-416 0,0 2-152 16,-9 7-152-16,-3 3-48 15,12-3-40-15,0-11-183 0,0-3-41 16,-15-11-48-16,15-3-73 15,0-20-183-15,0-2-408 0,-6-12-592 16,6-13-936-16,-12 0-793 0,0 0 16 16</inkml:trace>
  <inkml:trace contextRef="#ctx0" brushRef="#br0" timeOffset="2181.167">23688 3722 1856 0,'0'0'5441'15,"0"0"-4625"-15,0 0-144 0,0 0-136 16,0 0-15-16,0 0 639 31,0 0-312-31,0 0-400 16,0 0-120-16,93 125-80 0,-72-88-120 16,4-5-48-16,-13 1-24 15,12 0-40-15,-18-11-8 0,9-4 48 16,6-3-48-16,-21-10 64 31,15-5-16-31,-6 0 288 16,15-20 393-16,0-15-249 0,1-12-368 0,8-9-120 15,3-4-144-15,0 5-80 16,-15 8-216-16,4 4-449 16,20 2-807-16,-21 9-2345 15,0 10-3456 1</inkml:trace>
  <inkml:trace contextRef="#ctx0" brushRef="#br0" timeOffset="2760.999">25674 3240 1632 0,'0'0'6641'0,"0"0"-5905"16,0 0-512-16,0 0-224 16,0 0 281-16,0 0 439 0,-43 163-192 15,43-94-96-15,0 4 8 16,-12-2 24-16,12 3-104 0,0-9-184 31,0-1-72-31,0-13-24 16,0-5-72-16,-12-8-8 0,12-5-328 15,0-16-456-15,-12-3-768 16,12-4-953-16,-15-10-1384 0</inkml:trace>
  <inkml:trace contextRef="#ctx0" brushRef="#br0" timeOffset="3115.368">25444 3745 6105 0,'0'0'3873'16,"0"0"-3225"0,0 0 536-16,0 0-496 15,0 0-152-15,0 0-88 0,0 0-440 16,0 0 144-1,46 70-8 1,-22-38-48-16,0 5-16 0,-12-5-72 16,9 1 65-16,-12-6-73 0,6-3 8 15,-15-6-8-15,12-8 8 16,-12-1 0-16,0-4 0 0,0-5 64 16,12 0 56-16,-12 0 96 15,0-5 352-15,12-17 152 16,10-6-400-1,14-15-232-15,-12-3-88 16,21-5-8-16,-12 5-336 0,4 3-432 16,-1-2-505-16,-18 8-1255 15,21 9-5578-15</inkml:trace>
  <inkml:trace contextRef="#ctx0" brushRef="#br0" timeOffset="7067.064">8340 7197 6689 0,'0'0'1424'0,"0"0"-1424"15,0 0 0-15,0 0 472 31,151 0 649-31,-45 0-257 0,30-13-216 16,54-6-88-16,6-5 8 16,-21 2 32-16,-24 3-272 15,-57 5-176-15,-28 9-80 0,-15 1-72 0,-5 0 0 16,-10-2 0 0,-3 6-8-1,-9 0-144-15,-24 0-200 0,0 0-320 16,0-5-464-16,0 5-1705 15,-24-9-3616-15</inkml:trace>
  <inkml:trace contextRef="#ctx0" brushRef="#br0" timeOffset="8149.209">11030 7206 1272 0,'0'0'6849'0,"0"0"-5264"0,0 0-969 16,0 0 544-16,0 0 16 0,0 0-328 15,0 0-400-15,0 0-119 63,0 0 87-63,21 0 40 15,0-4 168-15,27-6-168 0,22-3-200 16,2-1-64-16,6 1-72 16,16-2-104-16,-3-3 80 0,5 4-40 0,-2 4-56 15,-25 1-208-15,-12 9-496 16,-32-5-584-16,-25 5-593 16,0 0-2240-16,-25 0-3064 0</inkml:trace>
  <inkml:trace contextRef="#ctx0" brushRef="#br0" timeOffset="10186.124">12632 7174 7361 0,'0'0'1992'0,"0"0"-1167"16,0 0 599-16,0 0-40 16,0 0-400-16,0 0-423 0,0 0-313 15,0 0-64-15,0 0-40 16,24 0-8-16,25 0 208 15,8 0 56-15,21 0-80 32,40-9-104-32,24 4-80 15,18-14 0-15,-9 2 16 16,-33 3-80-16,-37 4-72 0,-45 1-216 16,10 4-464-16,-10 0-232 15,-12 1-497-15,-12 4-815 0,-12 0-2505 16</inkml:trace>
  <inkml:trace contextRef="#ctx0" brushRef="#br0" timeOffset="13156.519">16260 7225 6025 0,'0'0'3168'15,"0"0"-2167"-15,0 0-329 16,0 0 560-16,0 0-280 16,0 0-272-16,51 0-167 0,-5 0-25 15,11 0 160 16,24 0 8-31,37 0-200 16,33 0-200-16,24 0-104 0,12-5 96 16,-39 0-120-16,-54 2-56 15,-37-3 0-15,-9 2-72 16,-11 4-160-16,-4-5-392 0,-9 5-376 16,-24 0-416-16,0-5-281 15,-24 0-2648-15</inkml:trace>
  <inkml:trace contextRef="#ctx0" brushRef="#br0" timeOffset="19578.858">24874 8718 8769 0,'0'0'1705'0,"0"0"-1313"16,0 0 104-16,0 0 224 15,0 0 192 1,105-9-64-16,-47 3-239 16,35-4-209-16,31 2 88 0,51-6 104 0,3 1-176 15,6 2-64-15,-42 2-136 16,-48 4-144-16,-28 2-64 16,-18-2-8-1,10-1-224-15,-10-2-248 16,-15 3-416-16,-12 0-216 15,-21-9-401-15,-9 6-1031 0,-24-7-4610 16</inkml:trace>
  <inkml:trace contextRef="#ctx0" brushRef="#br0" timeOffset="20565.627">25212 8472 4488 0,'0'0'3009'0,"0"0"-2177"15,0 0-160-15,0 0-15 16,0 0-265-16,0 0 16 16,0 0-280 15,0-5-128-31,0 5-64 16,-12 10 64-16,-12 7 56 15,-10 2 64-15,-5 0 96 0,6 3 144 16,0-3-24-16,-3-1-24 47,14 2 72-32,-5-12-112-15,6 3-120 0,9-3-24 16,3-3-24-16,9-1-56 16,0 1 16-16,0-5 24 15,0 6-8-15,0-3 8 16,0-3 0-16,0 5 16 0,0-5 0 15,0 5 24-15,0-5 0 0,0 0 0 16,0 0 57-16,0 0 55 0,0 0 0 16,0 0 80-16,0 4-72 15,0-4-40-15,0 0-56 0,0 0-32 16,0 0-64-16,0 0 16 16,0 0-24-16,0 0-40 0,0 0 40 15,0 5-48 1,-12-5 0-16,12 5-8 0,0 3 8 15,-12-3 16-15,0 6-8 0,12-2 48 16,-15-1-8-16,15 2-40 0,-9-2-8 16,-3 1 8-16,3-3 0 47,9 4 40-47,-12-7-40 15,12 2 8-15,-16 0-8 0,16-5 16 16,0 0 56-16,0 0-24 15,0 0-40-15,0 0 40 0,0 0-48 16,0 0-8-16,0 0 0 16,16 0-80-16,-4 9 48 0,18 0 32 15,9 6 152-15,15 7 48 0,4 6-104 16,14-4 16-16,7 3-40 16,-7-4-72-16,6-4-480 31,-2-9-952-31,-7-6-1521 0,-23-4-5281 15</inkml:trace>
  <inkml:trace contextRef="#ctx0" brushRef="#br0" timeOffset="23851.015">24801 10954 7681 0,'0'0'3113'16,"0"0"-1857"-16,0 0-200 31,0 0 89-31,0 0-169 0,0 0 24 15,0 0-264-15,0 0-328 16,130-13-32-16,-60 4 152 0,-1-1-7 16,16 10-73-16,14-3-224 15,-2-3-56-15,8 2-96 32,-11-1-64-32,-7 0 56 0,-2 0-64 15,-25-3-176-15,-14 3-264 16,-10 1-81-16,-24-1-335 0,-6 0-352 15,-6-3 24-15,-18-17-449 16,-18 7-1471-16,-1-5-3018 0</inkml:trace>
  <inkml:trace contextRef="#ctx0" brushRef="#br0" timeOffset="24403.688">24952 10575 5473 0,'0'0'1720'0,"0"0"-912"0,0 0 408 15,0 0 105-15,0 0-97 16,15-5-288-16,-15 5-424 0,0 0-208 16,0 0 64-16,0 0-31 15,0 0-161-15,-15 10-120 16,-6 12 24-16,0 11 88 0,-15 0 16 15,0 8-16-15,-1-3 32 32,4-5-16-32,0-6-8 0,6-4-48 0,3-5-24 15,15-4-8-15,0-4 48 16,9-1 24-16,-15-4-24 16,15-5-24-16,0 0 56 0,0 0 24 15,0 0 8 1,0 5-88-1,15-2 0-15,3 7 184 0,21 5 16 16,6 4-32-16,16-3-128 0,-4 3-72 16,0-4-88-16,1 2-80 15,2-2-664-15,9-2-992 0,-11-7-921 32,-13-1-3112-32</inkml:trace>
  <inkml:trace contextRef="#ctx0" brushRef="#br0" timeOffset="33938.955">25293 13587 7865 0,'0'0'2153'0,"0"0"-1697"16,0 0-64-16,0 0 584 0,175-4-224 15,-120 4-64-15,17-5-288 16,-2 0-200-16,11 5 9 16,-24-5 23-16,16 1-104 0,-16-1-120 15,1 0-8-15,-16-3-56 16,9 3-184-16,-18 5-81 0,-9-5-31 16,-14 5-224-16,5 0-336 15,-15 0-424-15,0-4-585 0,-15-2-519 31,5 2-2265-31</inkml:trace>
  <inkml:trace contextRef="#ctx0" brushRef="#br0" timeOffset="34419.623">25698 13346 4584 0,'0'0'2185'0,"0"0"-1529"0,0 0-192 0,0 0 312 15,0 0-208 1,0 0-95-16,0 0-169 0,-67 37-8 0,43-8 392 16,-12-1-16-16,3 4-104 31,-3 0-128-31,-10 0-72 0,19-4-56 16,-15 0-48-16,18-5 0 15,0-5 57-15,-4-4-97 0,22-9-48 47,6 4-72-47,0-9-40 16,0 0-64-16,0 4 8 0,0-4 0 15,0 6 64-15,6 3 32 0,34 0 0 16,-4 6 24-16,6 2-128 16,6 2-128-16,13-1-464 0,32 10-641 15,-26-4-1879-15,-7-10-2890 16</inkml:trace>
  <inkml:trace contextRef="#ctx0" brushRef="#br0" timeOffset="35235.176">25142 15761 8569 0,'0'0'3049'0,"0"0"-2153"31,0 0-280-31,0 0 481 16,0 0-17-16,0 0-168 0,58 4-112 0,-4 1-32 16,31-5-176 31,20 0-23-32,22 0-121-15,0 0-176 16,-22-5-104-16,-26-5-168 0,-19 2-80 15,-11-2-400-15,-13 6-193 0,-15-1-415 16,-12 0-560-16,-9 5-80 0,-9-8-393 16,-12 8-2032-16,-15-11-3272 15</inkml:trace>
  <inkml:trace contextRef="#ctx0" brushRef="#br0" timeOffset="35798.29">25278 15529 4905 0,'0'0'1544'0,"0"0"-712"0,0 0 336 16,0 0 41-16,0 0-305 15,0 0-312-15,0 0-224 16,0 0-40-16,-9 5 208 15,-6 8-16 1,-6 5-88 0,0 6-96-16,-3 9 49 15,-9-6 31-15,-4 5-32 16,1-4-8-16,15 0-72 0,-3 0-32 16,-3-10-40-16,18 1-48 0,0-9-88 15,-4-6-8-15,13 1 32 16,0-5 120-16,0 0 64 0,0 0-24 15,0 0-56-15,0 0-24 16,22 0 88-16,2 0 56 0,12 5-15 16,6-1-129-16,10 5-104 15,5 0-24-15,0 5-72 16,1 0-88-16,-13-4-337 0,3 4-359 16,-12 0-848-16,-2-10-537 15,-10 0-927-15,-15-4-4258 0</inkml:trace>
  <inkml:trace contextRef="#ctx0" brushRef="#br0" timeOffset="37568.396">25212 15691 3016 0,'0'0'1705'0,"0"0"-1217"15,0 0-152-15,0 0 248 16,0 0-72-16,0 0-152 15,0 0-120-15,0 0 0 0,0 0 320 16,0 0 232-16,0 0-159 31,0 0-113-31,-12 0 72 0,12 0-24 0,-12 4-96 16,-15 10-64-16,21-8-120 16,-7 7-96 15,-11-4-40-31,9 1-8 0,-6-2 24 0,9 2-16 15,3 0-40-15,-3-2 8 16,0-3-40-16,0 4-8 0,12-4-64 16,-15 0 40-16,15-5-48 0,-9 0 8 15,9 5-8-15,0-5 0 16,0 0 8-16,0 0-8 16,0 0-128-1,0 0-80-15,0 0-128 16,0 0-200-16,0 0-360 15,0 0-1064-15,0 0-2593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20:5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3780 8074 6481 0,'0'0'1832'0,"0"0"-1392"15,0 0-168-15,0 0 361 0,0 0 15 16,0 0-480-16,24 0-24 16,9 0 288-16,4 0 184 0,8 0-152 0,24 0-24 15,-2-6-112 1,8 2-104 0,4-11 32-16,5 7-144 15,-2-2-104-15,-13-4-8 0,-12 5-224 16,-11-4-432-16,-10 7-496 15,-12 3-1129-15,-12 3-943 0</inkml:trace>
  <inkml:trace contextRef="#ctx0" brushRef="#br0" timeOffset="343.095">4350 7809 5673 0,'0'0'2248'0,"0"0"-1232"15,0 0-784-15,0 0 81 16,0 0-241-16,0 0 0 0,46-5 8 16,2 19 80-16,-3 1-64 31,1 2-88-31,14 7 64 15,-15-2-64-15,-9 2 0 0,7 4 0 16,-16-6-8-16,-3 3 0 16,-15-6-56-16,-9 3 8 0,0 1 48 15,-9 5 192-15,-42 10 16 0,-4-3-48 16,-2 7-160-16,-3-4-64 16,-13-6-168-16,16 1-841 0,24-16-927 15,-1-6-2865-15</inkml:trace>
  <inkml:trace contextRef="#ctx0" brushRef="#br0" timeOffset="2740.409">6487 7323 1736 0,'0'0'1104'0,"0"0"-248"16,0 0 433-16,0 0 39 0,0 0-400 15,0 0-192-15,0 0 32 16,0 0 9 0,0-60-201-1,0 44-96 1,0 3-144-16,15-1-40 15,-3-4-280-15,13 0 224 16,-4-6-192 0,15 5 8-16,6-3-56 0,22 3-48 15,-10 5 0-15,18 5-56 0,-2-1 24 16,-4 10 24-16,7 0-96 16,-4 10 24-16,12 13-48 15,-8 10 40-15,-7 4 8 0,7 8-24 16,-4 16 80-16,-11 4-96 0,2 9 64 15,-15 4-96-15,0-3 72 16,-8 0-8-16,-13-6-97 16,-3 0 113-16,-9 0 72 0,-12-4 32 15,0-5 16-15,0 6 0 32,-12-11 16-32,-21 5 64 0,-7-4 81 31,-2 4 119-31,-15-4 56 15,-3 4-8-15,-25-4-32 16,19-6-40-16,-16-3-32 0,-11-5-8 16,8-11 88-16,-6-7-56 15,-11-10-88-15,8-14-56 0,-11 0 24 0,11-27 24 16,-21-19 72-16,10-20-64 16,-10-21-152-16,-3-34-8 15,4-37 8-15,29-14 0 0,52 6-8 16,33 27-8-1,12 37-144-15,21 27-80 0,3 15-32 16,22 10-144 0,23-2-48-16,58-3 352 0,36 13-24 15,9 23 0-15,-18 19 128 16,-48 15-64-16,-49 7-448 0,-26 17-448 16,5 1-433-16,-12 34-303 15,-12 0-177 1,-15-14-1447-16</inkml:trace>
  <inkml:trace contextRef="#ctx0" brushRef="#br0" timeOffset="6473.679">8389 9056 1536 0,'0'0'5737'0,"0"0"-4265"15,0 0-1128-15,-15 0-120 16,15 0-7-16,0 0-217 0,0 8-64 15,0 20 48-15,0 1 16 0,15 12 200 16,-15 5-16-16,9 6 56 0,-9 2-96 31,9 2-88-31,-9-5-48 16,0-5-8-16,0-4-256 16,0-9-481-16,0-6-767 0,0-8-976 15,0-19-2441-15</inkml:trace>
  <inkml:trace contextRef="#ctx0" brushRef="#br0" timeOffset="6810.702">8256 9203 5977 0,'0'0'1512'0,"0"0"-1152"16,0 0 64-16,0 0-80 0,0 0-256 16,0 0-88-16,-79 38 0 15,79-24 0-15,-15-6 16 0,15 3-16 0,0-11 0 16,0 0-48-16,0 0 48 16,0 0 208-16,0-14 48 15,15-5-256-15,10-5-8 0,-4 2 8 16,3-2-16-16,0 6 8 15,0 8-72-15,-6 7 32 0,21 3-8 16,-17 0 8 0,11 0 40-16,6 3-120 15,6 11-648-15,-11-4-1168 16,2-2-2337-16</inkml:trace>
  <inkml:trace contextRef="#ctx0" brushRef="#br0" timeOffset="8625.607">9620 9000 3504 0,'0'0'1857'0,"0"0"-1097"31,0 0-632-31,0 0 120 16,0 0 48-16,0 0 136 0,0 0 176 16,36 124 136-16,-27-73-264 0,-9 5-79 15,12-5-137-15,1 1-104 16,-1-5-88-16,0-7-64 31,-12-8-8-31,9-4-360 16,6-9-521-1,-15-5-775-15,12-9-961 0</inkml:trace>
  <inkml:trace contextRef="#ctx0" brushRef="#br0" timeOffset="9040.592">9702 9092 3696 0,'0'0'3097'0,"0"0"-2057"0,0 0-728 16,0 0 720-16,0 0-311 16,0 0-617-16,-37-18-104 15,28 36-104-15,-18 6 96 0,18 3-8 16,-15-3 16-16,0-1 8 62,15-10 8-62,9 1-8 0,-12-9 0 16,12-5-8-16,0 0-208 16,0 0 208-16,0 0 16 0,0-5 200 15,12-17-216-15,-12-11-440 0,24 0 23 16,-15 0 249-16,0 6 120 16,6 3 40-16,-6 11-64 0,18 3 16 15,-18 10-24-15,3 0-64 16,13 6 64-16,-13 8 80 15,24 8-80-15,-15 3 64 0,3-8-112 16,12 17-272 0,-15-17-1080-16,1-3-1833 15</inkml:trace>
  <inkml:trace contextRef="#ctx0" brushRef="#br0" timeOffset="12749.189">10770 8843 6361 0,'0'0'1648'15,"0"0"-1184"-15,0 0 416 0,0 0 49 16,0 0-305-16,0 0-376 31,0 0-208-31,0 0-40 0,0 13-72 16,0 14 72-16,15 15 208 15,-3 15-8-15,-6-3-120 16,9 6-16 0,-3 6-16-16,-12-11-40 0,12-3-8 15,1-7 0-15,-13-6-288 16,0-8-384-16,9-7-688 15,-9-6-673-15,0-9-784 0</inkml:trace>
  <inkml:trace contextRef="#ctx0" brushRef="#br0" timeOffset="13139.509">10692 8944 5249 0,'0'0'1096'0,"0"0"-1096"0,0 0 0 16,0 0 0-16,0 0 88 16,0 0-80-16,0 0 72 0,-106 117-16 15,94-95 0-15,-3-9 40 31,15-3-88-31,0-10-8 16,0 5 8-16,0-5-16 0,0 0 8 16,0-9 264-16,15-19-272 0,-3-1-272 15,12-2-64-15,9-1 128 16,-9 8 136-16,1 1 64 16,8 9 8-1,-9 9 8 1,12 5 96-16,-3 0 16 0,4 5-56 0,-4 9-64 15,-9 9-56-15,18 9-296 16,-3-4-632-16,-18-1-553 0</inkml:trace>
  <inkml:trace contextRef="#ctx0" brushRef="#br0" timeOffset="15862.343">11902 8861 6369 0,'0'0'1528'16,"0"0"-1128"0,0 0 312 15,0 0-143-31,0 0-385 0,0 4-184 15,0 10-152-15,0 15 152 0,0 12 176 16,9 5 88 15,3 9-32-31,-12 6-56 16,12-5-64-16,-3-1-32 16,-9-8-72-16,15-6 0 0,-15-14-8 15,9 2-440-15,-9-11-537 16,0-8-631-16,0-6-864 0</inkml:trace>
  <inkml:trace contextRef="#ctx0" brushRef="#br0" timeOffset="16279.859">11851 8944 5617 0,'0'0'1280'0,"0"0"-1264"0,0 0-16 16,0 0-72-16,0 0 72 15,-31 56 136-15,4-24 24 16,18-3 48-16,-15-1 72 0,24-6 56 16,-9-9-104-16,-3-8-128 15,12 0-32-15,0-5 16 16,0 0 88-16,0 0-40 15,0-10 48-15,12-18-184 0,-3-4-416 16,15-4 104-16,-15 3 144 16,18 6 96-16,-15 3 8 15,7 10 64-15,-4 5 64 16,-3 4 32-16,12 5-88 0,-3 0 0 16,0 5-8-16,18 18-56 15,-5 10-24 16,2 8-416-31,-3-3-1088 16,0-5-3401-16</inkml:trace>
  <inkml:trace contextRef="#ctx0" brushRef="#br0" timeOffset="24816.158">3874 9639 6305 0,'0'0'2216'0,"0"0"-1335"0,0 0-657 0,0 0 168 15,0 0 80-15,0 0-296 16,24 0-160-16,9 0 120 16,24 0 224-16,10-5 104 0,26-3-56 15,4-6-128-15,8 4-120 16,1-4-64-16,-3 0-88 0,-10 5 32 15,-11-1-40-15,-25 2-248 16,3 3-424 0,-26 0-760-16,-25 5-649 15,6 0-239 1,-15-4-561-16</inkml:trace>
  <inkml:trace contextRef="#ctx0" brushRef="#br0" timeOffset="25122.855">4652 9366 4825 0,'0'0'2080'16,"0"0"-1248"-16,0 0-744 0,0 0 40 16,0 0-32-16,0 0-96 15,24 0-136-15,1 4 136 0,8 10 136 16,3 0 120-16,9 4-72 15,0 1-32-15,4 5-72 16,-16-2-72-16,3 2-8 0,-12-2 0 16,-12 3-88-16,-12-3 88 15,0 6 8 1,-27 4 264-16,-6 6 72 0,-27 3-127 16,2 1-97-16,1 0-120 15,-3-5-168-15,-7 14-673 16,22-13-1071-16,6-11-1161 0</inkml:trace>
  <inkml:trace contextRef="#ctx0" brushRef="#br0" timeOffset="26825.224">13357 10329 5433 0,'0'0'2888'0,"0"0"-1896"0,0 0-303 0,0 0 239 31,0-4-304-31,0 4-296 16,0 0-192-16,0 0-80 0,0 0-48 16,0 0 8-16,0 0-16 15,0 4-16-15,0 10-80 16,0 14 96-16,9 10 96 0,3 3-40 15,0 10 16-15,0 0-64 0,-3-4 0 16,6-2 40-16,-15-2-48 16,12-7-8-16,-12-7-192 15,0-7-112-15,0-3-248 0,0-5-432 16,0-9-505-16,0-1-447 16,0-4-633-16</inkml:trace>
  <inkml:trace contextRef="#ctx0" brushRef="#br0" timeOffset="27240.034">13260 10270 5369 0,'0'0'2064'15,"0"0"-1448"-15,0 0-616 0,0 0-8 16,0 0 8 0,0 0 0-16,0 0 184 15,0 0-32-15,-45 130 8 16,30-102 48-16,9 0 40 0,6-16-112 16,-12 2-40-16,12-8-16 15,0-6 33 1,0 0 159-16,0-6 224 15,12-26-496-15,-6-5-144 16,21-9-721-16,-15-11 305 0,9 17 208 16,3 2 248-16,0 5 96 15,0 15-136-15,1 8 144 0,8 7 8 16,3 3 0-16,-3 3 0 31,3 22-8-31,-11 2-136 16,8 15-536-16,3-5-608 0,-24-10-1017 0</inkml:trace>
  <inkml:trace contextRef="#ctx0" brushRef="#br0" timeOffset="29243.04">13378 10417 656 0,'0'0'1120'15,"0"0"-416"1,0 0 208-16,0 0 0 31,0 0-23-31,0 0-185 0,0 0-144 16,0 0 72-16,0 0 40 15,0 0-56-15,0 0-8 16,0 0 89-16,0 0 47 0,0 0 32 16,0 0-24-16,0 0-64 15,0 0-128-15,0-8-184 0,0-12-216 16,0-2-88-16,0-7-72 15,0-2 8-15,0 2 40 16,0-7-32-16,-12 9-16 0,12-2 80 16,0 7-24-16,-9 2 1 15,9 7-57 1,0 3 0-16,0 6-57 0,0-2-47 16,0 2-96-1,0 4-104-15,0 0-232 0,0 0-288 16,0-4-480-16,0-2-793 0,0 2-1815 15</inkml:trace>
  <inkml:trace contextRef="#ctx0" brushRef="#br0" timeOffset="30028.854">14645 10292 5873 0,'0'0'2296'0,"0"0"-1448"16,0 0-399-16,0 0-65 0,0 0-288 15,0 0-88-15,12 33-8 16,-3 4 152-16,7 10 264 0,-4 12 72 16,0 11-8-1,0-6-112-15,-3-3-184 16,3-1-120-16,-12-18-56 16,0-9 64-16,12-11-72 15,-12-8-240-15,0-4-688 0,0-10-881 16,0 0-407-16,0-4 16 0</inkml:trace>
  <inkml:trace contextRef="#ctx0" brushRef="#br0" timeOffset="30373.722">14609 10297 4721 0,'0'0'2328'0,"0"0"-1448"32,0 0-672-32,0 0-80 0,0 0-48 15,-21 32 48-15,9-4 136 16,3 4-112-16,-15 1-32 0,-3 1-8 16,17-12-8-16,-5-9-48 15,15-3-40-15,-6-5 32 31,6-5-48-31,0 0 8 0,0-15-16 16,6-16-248-16,9-7-480 16,10-8-96-16,-4-1 352 0,15 6 240 15,-15 9 32-15,15 4 152 0,-15 18 56 16,19 7 136-16,-7 3 24 16,-12 22-144-16,18 11 96 0,-21 7 224 15,10 7-48-15,-4-4-112 16,-3-7-176-16,0-12-696 15,6-16-3457-15</inkml:trace>
  <inkml:trace contextRef="#ctx0" brushRef="#br0" timeOffset="33472.148">15765 10228 5737 0,'0'0'1984'0,"0"0"-1496"16,0 0-480 0,0 0-8-16,0 0 360 15,21 139 184 1,0-78 89-1,-6 7-97-15,10 6-128 0,-16-3-72 16,0-7-48-16,6-9-112 0,-15-8-96 16,12-10-72-16,-12-9-8 0,0-9-96 15,0-6-440 1,0-8-736 0,0-5-633-16,0-5-71 15,0-8-1057-15</inkml:trace>
  <inkml:trace contextRef="#ctx0" brushRef="#br0" timeOffset="33843.622">15729 10321 6041 0,'0'0'1584'0,"0"0"-1184"0,0 0-192 16,0 0-56-16,-12-5-96 15,0 24-48-15,-9 3 0 16,8 10 0-16,-11-4 88 0,0-4-32 16,0-2-16-16,15-3-32 15,-3-5 40-15,0-9-48 0,12-5 72 0,0 0 192 16,0 0 537-16,0-23-553 16,0-5-256-16,24-5-224 15,-15 1 168-15,27-4 0 0,-15 12 56 16,7 1 0-1,-7 13 0 1,15 0-80-16,-3 10 32 0,0 0 32 0,16 10 16 31,-4 14-152-31,-9 3-201 16,0 6-143 0,1 0-200-16,8-1-240 0,0-10-344 0,-21-3-1065 15</inkml:trace>
  <inkml:trace contextRef="#ctx0" brushRef="#br0" timeOffset="34648.884">16915 10103 4296 0,'0'0'2297'0,"0"0"-1313"16,0 0-648-16,0 0-336 15,0 0 64 1,0 0 520-16,0 0 457 0,69 143-241 16,-32-87-160-16,-13 9-224 0,-3-4-72 31,-9-1-40-31,9 0-104 31,-6-9-88-31,-3-1-40 16,-12-18-16-16,0-4-56 0,0-9 0 15,0-5-296-15,0-14-576 0,0 0-664 16,0-4-73-16,-12-15-575 0</inkml:trace>
  <inkml:trace contextRef="#ctx0" brushRef="#br0" timeOffset="35070.022">16939 10107 4584 0,'0'0'1825'0,"0"0"-1201"0,0 0 56 0,0 0 152 16,0 0-312-16,0 0-183 16,0 0-337-1,-12-4-105-15,0 22 105 0,0 10 0 16,-3 4 161-1,-3 2 95-15,3-7-40 0,6-4-128 16,9-6-80-16,-16-7 64 16,16-5-64-16,0-5 64 0,0 0 40 15,0 0 40-15,0 0 0 16,0-19 8 0,16-13-160-16,8-5-392 15,-6-1 8-15,9 6 48 16,-3 0 152-16,0 14 136 0,-3 8-9 15,1 6 57-15,5 4-8 16,6 0 8-16,0 14 0 0,-6 4 0 31,3 0-136-31,10 6-432 16,-22-9-1192-16,9-3-2297 0</inkml:trace>
  <inkml:trace contextRef="#ctx0" brushRef="#br0" timeOffset="41428.032">8072 6882 3080 0,'0'0'1168'15,"0"0"-840"-15,0 0-103 0,0 0 199 16,0 0-96-16,0 0-184 16,0 0-16-16,0 0 128 0,0 0 160 15,0 0-8-15,0 0-160 16,0 0-80 0,0 0 40-16,0 0-72 15,0 0-64-15,0 0 8 0,0 0-72 16,0 0 88-16,0 0-88 15,0 0 0-15,0 0 64 0,0 0 56 0,0 0-16 32,0 0-16-32,0 0-32 15,0 0-48-15,0 0 40 16,0 0 0-16,0 0-56 0,0 5 8 16,12-5 40-16,0 0 88 15,-3 5 72-15,6-5-56 0,9 3-40 31,-6-3 8-31,9 0-31 16,7 0 15-16,-1 0 0 0,6 0-32 16,6 0 0-16,-11-3-64 15,-1-7 0-15,18 6 48 0,-18-1-48 16,1 0 8-16,2 0-16 31,0 2 8-31,-3 3-8 16,12-6 8-16,4 6-8 0,11-5 8 15,-3 5 0-15,13-4-8 16,-1 4 16-16,-14-4-8 0,5-2 8 16,-3 3-16-16,-8-2 48 15,11 5-48 1,-27-6 0-16,15 2 0 16,-14-5 8-16,11 4 0 0,-12 1 0 15,18-6-8-15,-5 6 8 16,8 0 0-16,-3-2 0 0,7 2 8 15,-1-1-8 1,3 5-8 0,-2-5 0-16,-1 5 0 15,0-4 8-15,16 0 8 0,-28-1-16 0,9 0 8 16,4 1-8-16,-7-1 8 16,-6 0 0-16,16 5-8 15,-16-5 0 1,12 5 0-16,-8 0 8 15,-4-4-8-15,12 4 8 0,4-5 0 16,-16 0 0-16,9 1-8 16,7-1 8-16,-4 1-8 15,0-1 0-15,4 1 16 0,-13-2-16 32,9 3 0-32,-11-2 0 15,2 5 0-15,9-5 0 0,-12 5-16 16,4 0 16-16,8 0 0 15,-12 0 0-15,4-5 16 16,-1 5-16-16,-3 0 0 0,13 0 0 16,-10 0 0-1,-3 0 0-15,3 0 0 16,-2 0 8-16,-1 0-8 0,15 0 8 16,-26 0 0-1,26 0-8 1,-27 0 8-16,15 0-8 15,-14 0 0-15,14 0 0 0,-18 0 8 0,9 0 0 16,-6 0 72-16,4 0 40 16,-4 0-16-16,-9 0-32 0,12 0-64 15,-30 0 48-15,21 0-48 16,-14 0-8-16,-13 0 8 16,12 0 0-1,-12 0 56-15,0 0-48 16,0 0-8-16,0 0 0 15,0 0 0-15,0 0 0 0,0 0-8 16,0 0 0-16,0 0-304 16,0 0-865-16,0 0-1399 0,0 0-2425 15</inkml:trace>
  <inkml:trace contextRef="#ctx0" brushRef="#br0" timeOffset="41808.46">12388 6474 1296 0,'0'0'2672'16,"0"0"-1775"-1,0 0-625 17,0 0 56-32,0 0 64 15,0 0 104-15,0 0-96 0,0 0-16 16,105 94 80 0,-80-72-152-16,11 2-104 0,-18-2-104 15,9-3 0-15,-3 5 0 0,-15-11 0 16,-9 1-16-16,12-5 16 0,-12 5-8 15,0-4 104-15,-12 4 112 16,-33 4 89-16,-12 10-73 16,-52 14-328-16,-27-1-120 0,-39 10-769 15,24-10-1271-15,24-13-2113 0</inkml:trace>
  <inkml:trace contextRef="#ctx0" brushRef="#br0" timeOffset="43132.787">8328 6682 760 0,'0'0'4033'0,"0"0"-3225"0,0 0-608 31,0 0 424-31,0-3-80 16,0 3-288-16,-15 0-256 0,15 0 0 15,-6 0 56-15,6 0 64 16,-12 0-16-16,-12 0 24 0,9 0 64 16,6 0 16-16,-15 3-48 0,15 3 8 15,-16 3 64-15,13 0 32 16,-12 5-48-16,3-5-16 15,9 5 57-15,-12 0-49 0,12-5-16 0,-9 6-48 16,9-2-64-16,-12 1-72 16,8-5 0-1,16-5-8-15,-9 2-64 16,9-1 48-16,0-2 8 16,0-3-48-16,0 0 48 15,0 6 8-15,0-2 8 0,0-4 56 16,0 4-16-16,0 1-32 0,-12 1-8 15,12-6-8-15,0 3 0 16,0 2-8-16,0 0-8 31,0 0 16-31,0-5 56 0,0 4-40 16,0 1-8-16,0-5 0 16,0 0 48-16,0 0-48 0,0 0-8 15,0 0 0-15,0 0 0 16,0 0 48-16,0 0 32 31,0 0 8-31,0 0 56 0,0 0-16 16,0 0-56-16,0 0-72 0,21 5 0 15,7 3 40-15,17 6 40 0,15 5 40 16,-2 0-8 0,11 3-40-1,0 3 8-15,13-3-32 16,21 2-48-16,-19-7-880 15,-18-6-2177-15</inkml:trace>
  <inkml:trace contextRef="#ctx0" brushRef="#br0" timeOffset="48856.688">10435 7049 5697 0,'0'0'2320'16,"0"0"-1312"-16,0 0-79 0,0-4-129 62,0 4-264-62,9-5-240 16,6-1-144-16,-3 3-8 31,-3-2-40-31,12 0 0 0,7 0-48 0,-4 1-56 16,-3 4 0 0,0 0-96-16,3 0-216 0,-9 19-216 0,-6-1-272 15,-9 10-64-15,0 8 375 16,0 6 73-16,0-5 128 15,-24 1 40-15,15-10 240 0,-6-6 0 16,6-8 8 0,9-9 0-16,-12 0 48 15,12-1 24-15,0-4-16 16,0 0 0-16,0 0-40 16,12 0-16-16,12 0 0 0,9-17 8 15,16-8-8-15,-4-2-1200 0,15 0-1689 16</inkml:trace>
  <inkml:trace contextRef="#ctx0" brushRef="#br0" timeOffset="49293.376">10725 6785 6345 0,'0'0'2136'0,"0"0"-1175"0,0 0-633 15,0 0 136-15,0 0-464 16,0 0-16-16,0 0-40 16,0 0 56-16,45 36 0 0,-18-8 0 15,-6 5 0-15,3 5 0 0,10 3 0 16,-10-3 8-16,-12-3-8 16,12-7 8-1,-12-4 0-15,-12-5 0 16,6-5 0-16,-6-9 0 15,15-2 0-15,-15-3-8 0,0 0 8 16,0 0 192-16,0-3 112 0,9-16-160 16,6-5-152-1,-3-8-312-15,13 9 112 16,-16-1 24-16,3 6-16 16,9 8 72-16,-6 10 32 15,9 0-56-15,-6 0-88 0,-3 15 23 16,21 8 49-16,-26 5 64 15,14-1 16 1,-15-8-112-16,6 5-352 16,9-10-568-16,-24-1-872 15</inkml:trace>
  <inkml:trace contextRef="#ctx0" brushRef="#br0" timeOffset="49619.36">11280 6914 6569 0,'0'0'2592'0,"0"0"-1743"16,0 0-481-16,0 0-80 0,0 0-272 16,27 0-8-16,-3 0 80 15,1 6 8-15,-7 2-8 16,9 3-32-16,-15-3-48 0,9-3-16 15,-21-1-32-15,12 6-56 16,-12-10-64-16,0 5-96 16,0-5 0-16,0 0 256 31,0 0 128-31,0 0 280 16,0 0-104-16,0-19-216 15,0 0-88-15,0-9-312 0,0 1-96 16,12-16-416-16,21 16-681 0,-5 0-1591 15</inkml:trace>
  <inkml:trace contextRef="#ctx0" brushRef="#br0" timeOffset="61106.812">3246 7729 5249 0,'0'0'1416'0,"0"0"-584"0,0 0-368 31,0-35 520-31,0 19-135 16,0-1-265-16,0-1-280 16,0-2 24-16,0 2-16 0,0 4 16 15,-12 0-112-15,-3 5-120 16,6 5-96-16,-16 4-128 0,-8 0-96 31,-3 4-8-31,-12 19-88 16,14 9 144-16,1 20 104 0,-3 8 16 15,3 14-24-15,-3 5 72 16,24 3 0-16,0-3-40 0,12-3-32 16,0-8 0-16,12-2-16 31,21-11 88-31,15 0-64 15,-3-7 8-15,13-3 48 0,-1 1 8 16,3-3-8-16,-11 3 8 16,-7 0 0-16,-3 4-64 0,-6 7-64 15,-21 3-16-15,-2 9 0 16,-10 10 64 0,-10 5 88-1,-23 3 0-15,-3-3 8 0,-9-5 48 16,-4-15 72-1,16-4 248-15,-6-13 24 16,30-15-232-16,-3-13 64 16,3-6-72-1,9-7-8-15,0-6-144 0,0 0-8 16,21 0 0-16,15 0 80 16,9 0 24-16,4 0-32 0,-4 4-16 15,12 14-56-15,-20 6 0 16,5 13 0-16,9 13 8 15,-9 25 0-15,10 41-8 0,-7 46 16 16,0 34 72-16,-12 11-16 0,7-12 24 16,-19-19-40-16,12-4-56 31,3-5 16-31,0-2 112 16,1 8-32-16,5 2-72 0,6 2 48 15,-12-5-16-15,10 3-48 16,-1-4 0-16,3-4 80 0,-12-9-72 15,10-20 0-15,-10-26 32 16,-18-28-40-16,6-28 120 31,3-16-8-31,7-2-64 0,-1-10 24 0,15-9 48 16,12-19 40-16,22-6-40 16,-4-30-128-16,7-20-840 0,30-32-240 15,-34 9-1209-15,-24 10-4472 16</inkml:trace>
  <inkml:trace contextRef="#ctx0" brushRef="#br0" timeOffset="63173.377">1498 10051 1856 0,'0'0'2240'0,"0"0"-1103"16,0 0-401-16,0 0 360 15,0 0 112-15,-9-8-160 0,9 8-383 31,0 0-161-31,0 0 0 16,0 0-64-16,0 0-112 16,0 0-72-16,0 0-48 0,0 0-56 15,0 0-72-15,0 0-72 0,0 0 8 16,0 0 24-16,0 0-24 31,0 0-8-15,0 0 0-16,0 0 0 15,0 0 40-15,-12 0-48 16,12 0 8-16,0 0-8 0,0 0 8 16,0 0-8-16,0 0 8 0,0 0 0 15,0 0 0-15,0 0 48 16,0 0 8-16,0 0 0 0,-12 0-48 16,12 0-16-16,-15 0 0 15,6-6-8-15,-3 6 8 0,12 0 0 31,-12 0-8-31,3-4 8 0,-3 4-8 16,0 0-144-16,-16 0-32 16,19 0 16-16,-12 10-72 15,-6 7 32-15,6 7 88 0,-3 3 112 16,3 6-56-16,9 4 56 31,-4 0-48-31,7-5-48 16,9 0 0-16,0-4-72 0,25-3-32 31,20 2 104-31,3-4 104 16,9 1 72-16,1-5-72 0,11 3 48 0,-8-4 24 15,-19 5-64-15,-3-4 0 16,-6 5-8-16,-21-1-48 0,-12 9-160 16,0-4 208-16,-27 4 0 15,-3 0 80-15,-18-8 8 16,15-10 0-16,-7-14 160 0,10 0-8 15,3-28 264-15,18-14-248 16,-3-13-256-16,12-10-48 16,0-4-80-16,12-2-56 31,-3 3-64-31,18 3-40 31,-6-1 200-31,3 15 80 16,-12 5 8-16,-12 10-8 0,0 16-8 15,0 8-88-15,-12 6-232 0,-21 6-720 16,9 18-577-16,-12 15 89 16,15 22 352-16,-3-9-737 15,11-2-1335-15</inkml:trace>
  <inkml:trace contextRef="#ctx0" brushRef="#br0" timeOffset="63667.443">1803 9653 5873 0,'0'0'1640'0,"0"0"-784"16,0 0-248-16,0 0 481 15,0 0-601-15,0 0-472 16,0 19-16 0,33 22 0-16,0 14 200 15,16 16 72-15,8 13 96 0,3-7-16 16,-17 2-120-16,8-4-96 0,-9-14-40 16,-18-16-96-16,1-8 8 15,-1-18 0 1,-12-10 0-16,-12-9 72 15,0 0 96-15,0-15 104 32,0-13-280-32,0-12-144 0,0-3-224 15,0-2 88-15,0 12 80 32,0 9 0-32,0 16 88 15,12 3-40-15,0 5-224 0,21 0 168 16,-9 5 120-16,13 13 8 15,-16 6 72-15,3-6-64 0,-3 4-144 16,3 3-344-16,0-6-257 16,-15 3-759-16,6-13-656 15,-3 1-1081-15</inkml:trace>
  <inkml:trace contextRef="#ctx0" brushRef="#br0" timeOffset="63954.071">2374 10057 5601 0,'0'0'1920'16,"0"0"-1144"-16,0 0-80 0,0 0 1 0,0 0-217 31,0 0-480-31,0 0 0 16,45-10 24-16,-9 20 24 0,6-2 16 16,-3 6-56-16,-5 0 0 15,2 0 0-15,-15-4-8 16,-9 4-256-16,-3-9-48 0,-9-5-40 15,0 0 344-15,0 0 88 16,0-5 376-16,-21-23-464 0,-15-10-296 16,15-8-81-16,6 0-95 31,6-1-336-31,9-3-304 0,0 18-632 16,9 3-2513-16</inkml:trace>
  <inkml:trace contextRef="#ctx0" brushRef="#br0" timeOffset="66218.402">2799 9819 3648 0,'0'0'1649'0,"0"0"-1081"16,0 0-72-16,0-13 384 15,0 8-176-15,0 5-208 0,0 0-248 16,-9 0-88-16,-3 0-88 0,12 0-56 16,-12 0-16-16,3 0-16 0,9 5-112 15,-12 14 24-15,0 3-56 16,12-3 40-16,0 9-40 16,0-4-24-16,0-6-80 0,12-4-88 15,9 0 144-15,12-5 88 16,6-4 112-16,7-5 8 0,2 0 48 15,-15 0 32-15,-9 0-72 32,-3 0-8-32,-21 0-136 0,0 5-136 31,-21 9 216-31,-18 8 8 16,-39 10-768-16,5-8-753 15,19-6-1687-15</inkml:trace>
  <inkml:trace contextRef="#ctx0" brushRef="#br0" timeOffset="75127">12077 16349 5657 0,'0'0'2320'0,"0"0"-1440"0,0 0-544 0,0 0 361 16,0 0 159-16,9 0-112 15,15 0-408 1,12-10-32-16,-3 2 104 0,37-3 128 15,2-2-96-15,28-1-16 32,-3 6-63-17,17-7-65-15,-8 2-112 0,-25 3-128 0,13 1 0 16,-16 9-56-16,-5 0-8 16,-16 0 0-16,-9 0-352 15,-17 0-241-15,8 0-279 16,-27 0-288-16,-3 0-632 0,-9 9-313 0,-9-4-583 15,-15 3 503-15</inkml:trace>
  <inkml:trace contextRef="#ctx0" brushRef="#br0" timeOffset="75441.799">12086 16446 5217 0,'0'0'2208'0,"0"0"-1528"0,0 0-376 16,0 0 416-16,0 0 161 15,0 0-281-15,0 0-424 0,0 0-8 32,12 0 368-17,9 0 248 1,27 0 96-1,13-9-112-15,38-10-335 16,46-3-193-16,27-10-64 0,-9 4-16 0,-21 4-64 16,-60 15-96-16,-25 4-304 15,12 5-537-15,13 0-583 0,-13 0-1384 16,-11 0-2338-16</inkml:trace>
  <inkml:trace contextRef="#ctx0" brushRef="#br0" timeOffset="77061.114">17452 16298 288 0,'0'0'728'0,"0"0"-520"15,0 0 392-15,0 0 200 0,0 0 48 16,0 0-24-16,0 0 89 0,0 0 47 31,-36 9-88-31,24-9-200 16,-12 5-160-16,3 0-16 15,-4-5-152-15,-11 0-7 0,3 0 127 16,-18 0 48-16,9 0-184 16,-4 0-64-16,-26-10-24 0,2-9-48 31,1 1-24-31,-16-14 216 15,31-6-8-15,-15-3 8 16,8-14-96-16,1-5-88 0,18-11-48 16,-7-2-96-16,16-1 40 15,-3-5-88-15,24 0 112 0,12 5 40 16,0 4 8 0,12 1-128-16,24-2-40 15,10 11 0-15,2 6 0 16,9-3 0-16,10 11 0 0,5 4-16 15,22 1 16-15,-1 4-8 16,13 4 8-16,-16 0 0 16,16 5 0-16,-13 11 0 31,-11-1-8-15,-1-1 0-16,-2 10 8 0,5-1 0 15,-2 10-8-15,-1-5-24 0,1 5 32 16,-13 0 0-16,1 5 0 0,-1 5-8 15,1 8-72-15,-10 5 72 16,-6-4-56-16,4 9 56 16,2-1-88-16,-12 6 88 0,-5 0-64 15,8 3 64-15,-9 10-8 16,-3 5 8-16,-5 5 8 0,2 5-8 31,-12 2-8-31,-3 8 16 16,0-6 8-16,-6-1-8 15,-15-4-16-15,12-3 16 0,-12-3 0 16,0-2 8-16,-12 3 0 16,-24 1 8-16,15-6 32 0,-15 7 16 15,-10-7 32 1,-5-3-24 0,9-1-24-1,-9 0 56-15,-7-3 25 16,4-2-41-16,-16-3 24 0,1-7-8 15,-3 1-16-15,-10 1-24 16,1-5-56-16,-4-10 80 16,7-8 8-16,-13-6 8 15,10-4 24-15,11 0-80 16,-2-27 72-16,2-6-24 16,13-8 88-1,9-11 64-15,2 1-168 31,22-9-80-31,0 5-120 16,15 0-272-16,-6 3-360 0,15 1-57 16,0 9-263-16,24-9-656 15,0 15-1561-15,-15 7-2872 0</inkml:trace>
  <inkml:trace contextRef="#ctx0" brushRef="#br0" timeOffset="-160298.168">1628 11478 10970 0,'0'0'1896'0,"0"0"-1776"31,0 0-120-31,124-78 208 16,-52 36-40-16,-2-4-120 15,23-5-48-15,-2 4-232 0,2 6-376 16,16 0-240-16,-28 13-1016 0,-23 4-2193 16</inkml:trace>
  <inkml:trace contextRef="#ctx0" brushRef="#br0" timeOffset="-160054.178">1719 11716 9554 0,'0'0'2072'0,"0"0"-1872"16,0 0 144-16,0 0 512 0,0 0 88 15,117-71-407-15,-11 16-209 16,21-24-72 0,33-4-80-16,-9 5-96 15,-34 18-80-15,1 13-648 16,-46 18-977-16,-14 6-2856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22:50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4055 8193 7841 0,'0'0'2337'0,"0"0"-1897"0,0 0-432 16,0 0-8-16,0 0 56 16,0 0-56-16,93-8 160 31,-8-11 168-31,57-5 32 0,18-3-32 31,24-1 16-31,-18 0-200 16,-37 10-80-16,-38 8-56 0,-19 0 64 15,-26 6-72-15,11 1-216 0,3-3-336 16,-2 1-176-16,-25 1-560 16,-21 0-585-16,-12-2-639 0,0-3-649 15</inkml:trace>
  <inkml:trace contextRef="#ctx0" brushRef="#br0" timeOffset="334.555">4885 7860 7785 0,'0'0'2657'16,"0"0"-1961"-16,0 0-568 15,0 0 0-15,0 0-128 0,24 0-192 16,0 4 192-16,21 6 72 16,0-1-72-16,16 1 0 0,8 4 8 15,1-1 16-15,-13 2 32 16,3-2-56-16,-14 1-8 16,-10-1-112-16,-27 7-144 0,3 6 104 15,-12 7-16-15,-36 14 176 16,-25 8 104-16,-17 10-24 0,-13 5-80 15,10-5-72-15,-28-1-352 32,43-17-1001-32,15-15-1711 0</inkml:trace>
  <inkml:trace contextRef="#ctx0" brushRef="#br0" timeOffset="6553.837">9831 6646 6177 0,'0'0'2136'16,"0"0"-1464"-16,0 0-103 15,0 0 191-15,0 0-304 16,0 0-408-16,0 0-48 31,0 0-64-31,0 4 56 16,0 1-176-16,0 14 128 15,9 8 56-15,3 6 128 16,-12 14 104-16,13-1-24 0,-4 5-72 16,6 4-72-1,-3-4-56-15,0-4 0 0,-3-11 8 0,-9-3-8 16,9-6-8-16,-9-8-216 15,0-5-536-15,0-14-793 0,0 0-631 16,0 0 7-16</inkml:trace>
  <inkml:trace contextRef="#ctx0" brushRef="#br0" timeOffset="6892.312">9738 6914 6809 0,'0'0'1888'0,"0"0"-1552"15,0 0 81-15,0 0-121 0,0 0-296 16,0 0 0-16,21 28 104 0,0-9 184 16,6 0-48-1,-3 3-8-15,-3 7-16 0,1-11-56 16,5 6-56-1,-15-11-56-15,6 1-40 16,-3-1 48-16,-3-7-56 16,0-6 48-16,0 0 152 15,-12-6 488-15,21-21 216 16,-9-14-320-16,13-15-584 16,-1-5-248-16,-6-4-496 0,9-13-392 15,-3 13-3033-15,-3 14-2472 16</inkml:trace>
  <inkml:trace contextRef="#ctx0" brushRef="#br0" timeOffset="14068.88">3979 9931 6753 0,'0'0'1968'0,"0"0"-1968"16,0 0-136-16,0 0 136 0,0 0 32 16,115 0 568-16,-22-13-167 0,43-15 7 15,42-5 32 1,-3-9-8-16,-24 5-80 16,-45 9-248-16,-37 11-72 15,-26-3-64-15,17 7-160 16,-12-1-272-16,-15 5-264 0,-8-2-417 15,-13 11-295-15,-12 0-456 0,-12 0 183 32,-13 0-631-32</inkml:trace>
  <inkml:trace contextRef="#ctx0" brushRef="#br0" timeOffset="14469.824">4836 9602 3488 0,'0'0'1873'15,"0"0"-1185"-15,0 0-320 0,0 0 376 16,0 0-120-16,0 0-328 16,0 0-168-1,0 0-56-15,0 0 136 16,0 0 96-16,0 0 8 15,0 0-104-15,0 0-79 0,0 0-17 16,0 0 48-16,24 0 176 16,1 0 88-16,11 0-176 15,9 4-56-15,12 2-88 16,4 3-24-16,-7-4-72 16,19 3 40-16,-16 2-48 15,-21-6 0-15,0 6 0 0,-15-2-136 16,-21 3-64-16,0 6 152 0,-21 7 48 31,-30 13 384-31,-3 14-96 16,-16 0-184-16,1 5-104 15,-13 9-168-15,10-18-888 0,24-7-1977 16</inkml:trace>
  <inkml:trace contextRef="#ctx0" brushRef="#br0" timeOffset="19702.943">9723 7443 4032 0,'0'0'1017'0,"0"0"-769"16,0 0-104-16,0 0 360 16,-58 69 144-16,37-32-104 15,-18 0 48 1,-3 10 64-16,-10 4-88 15,-5 4-256-15,24-4-215 0,-12 0-97 16,20-9-97-16,4-10-911 16,9-12-784-16,12-17-1153 0</inkml:trace>
  <inkml:trace contextRef="#ctx0" brushRef="#br0" timeOffset="19968.797">10025 7522 4785 0,'0'0'1648'0,"0"0"-1240"0,0 0-296 16,0 0 176-16,-124 124-40 0,63-67 192 15,-8 2-104-15,12 2-16 16,-1-6-80-16,-2-9-8 15,15-3-112 1,5-15-72-16,22-6-48 0,6-8-456 16,12-14-552-16,0 0-512 15,12 0-345-15,6-17-183 0</inkml:trace>
  <inkml:trace contextRef="#ctx0" brushRef="#br0" timeOffset="20196.308">9913 7762 1464 0,'0'0'2136'16,"0"0"-1416"-16,0 0-191 0,0 0 311 31,-142 116-152-31,85-59-88 16,-1 7-96-16,-11 1-96 15,-7-1-88-15,34-4 56 0,-6-13-160 16,15-10-136-16,6-9-80 15,17-14-256-15,10-6-1120 0,25-11-888 32,-1-16 879-32,21-9-1135 0</inkml:trace>
  <inkml:trace contextRef="#ctx0" brushRef="#br0" timeOffset="20417.793">10052 7924 2472 0,'0'0'1176'0,"0"0"-832"16,0 0-96-16,-130 117 249 0,73-62 7 0,-1 5-120 15,10-4 80 1,3-9-64-16,-4-1 144 16,28-13-80-16,-3-5-248 15,9-10-216-15,15-14-872 16,15-4-1120-16,9 0-369 15</inkml:trace>
  <inkml:trace contextRef="#ctx0" brushRef="#br0" timeOffset="20578.605">10025 8134 4000 0,'0'0'1065'0,"0"0"-625"16,0 0 376-16,-112 133-96 0,51-81-256 31,16 8-232-31,9-5-232 16,-12 10-152-16,15-18-1360 15,20-20-4560-15</inkml:trace>
  <inkml:trace contextRef="#ctx0" brushRef="#br0" timeOffset="24901.572">8561 8819 2808 0,'0'0'1056'16,"0"0"-648"-16,0 0 449 15,-82 10-1-15,61-10-72 0,-15 0-288 16,3 0 552-16,-16-5-200 16,4-15-167-1,-3 3-305-15,-22-11-56 16,13 0 136-16,-12-5-328 0,8-4 32 16,-8-5 88-16,9 2 16 15,17-12 88-15,-17 5 8 0,15-3-128 16,8-7-56-1,13-2-144 1,3-1-32-16,9-6-8 0,12-7 8 16,0-6-16-16,0 0 16 0,0 0-48 15,24 1-80-15,0 7 72 16,10 3-120-16,23-2 24 0,-12 5-48 16,28 1 40-16,-4 4 56 31,-3-1-24-31,19 11 128 15,-4 3-8-15,-2 9-8 0,5 6 16 16,-26 10 0-16,14 7-8 0,-17 11-64 16,-7 4-32-16,9 8 0 31,-12 21-128-31,4 7 104 16,-13 21 72-16,9 6 56 0,16 8 72 15,-16 8-64-15,0 0 88 16,-9-1-88-16,1 1 0 0,-16-6 0 15,3 6 0-15,-12 0 0 32,-12 5 72-32,0-2 48 15,-12 2-24-15,-12-5 56 0,-25 0-16 16,4-4 72-16,-27-7 40 0,5 2 40 16,-2-4-16-16,-13-6-136 0,-11-6 8 15,11-7 16 1,-2-9 32-1,5-6-120-15,-2-10 8 16,-4-7-24-16,7-5-16 0,-4-10-48 16,13 0 16-16,12 0 48 0,8-10-56 15,16-9 89-15,9-9-97 0,12-13-273 32,12-10-271-32,24-47-960 15,12 16-1633-15,7 2-4936 16</inkml:trace>
  <inkml:trace contextRef="#ctx0" brushRef="#br0" timeOffset="34190.575">9454 10144 264 0,'0'0'1304'31,"0"-13"-632"-31,-9 3-176 16,9 6 736-16,0-6-295 16,0 10-25-16,0-4 72 0,0-2 112 15,0 6-136-15,0 0-55 16,0 0-105-16,0 0-112 0,0 0-264 31,0 0-224-31,0 0-144 16,0 0-56-16,0 0-48 15,0 20-72-15,0 12 72 0,0 5 48 16,0 19 0-16,9 4 16 0,6 5-8 16,9-4 0-16,-12-1 8 15,-6-6-8 1,10-7 0-16,-16-9 8 15,12-11-16-15,-12-8-128 16,0-5-576-16,0-14-1161 0,0 0-671 0,0 0-497 16</inkml:trace>
  <inkml:trace contextRef="#ctx0" brushRef="#br0" timeOffset="34552.541">9318 10260 6769 0,'0'0'2208'15,"0"0"-1823"-15,0 0-201 16,0 0-184-16,0 0 288 0,-48 111-56 16,39-87-160-16,9-6-16 15,0-3-48-15,0-7 0 0,0-8-8 16,0 0-88-16,0 0-16 31,0-27 24-31,9-15-224 16,15-15-889-16,0-3-207 0,9 0 464 15,4 9-88-15,-4 5 423 0,0 10 601 16,18 12 265-16,-17 16 175 16,-1 8 0-1,0 4 0-15,6 27 32 16,-6 16 48-16,4 4-200 15,-13 0-72-15,-3 5-248 0,-9-11-824 16,-3-26-2473-16</inkml:trace>
  <inkml:trace contextRef="#ctx0" brushRef="#br0" timeOffset="38418.333">10399 6766 4400 0,'0'0'1881'15,"0"0"-1329"-15,0 0-432 16,0 0 64-16,36 0 0 0,-12 0 80 16,9 5-32-16,4 13-24 0,-7 6-80 15,6 8-56-15,12 5-16 0,1 4 0 32,-16 7-48-32,3-3 72 15,0 6-64-15,-30-8-16 16,21 2-40-16,-15-8-192 0,-12-4-360 15,0-6-656-15,0-7-561 0</inkml:trace>
  <inkml:trace contextRef="#ctx0" brushRef="#br0" timeOffset="38736.89">10574 7141 7113 0,'0'0'2441'0,"0"0"-1841"0,0 0-400 15,0 0 32-15,0 0-160 16,0 0 32-16,0 0 88 0,0 0-16 0,130 79 32 16,-97-60-16-1,15 0-8 1,-3-5-104-16,-11-10-32 15,2-4 8-15,-24 0 232 0,12-10 352 16,-6-17-32-16,-3-10-128 0,-6-19-303 16,6-4-177-16,-3-5-553 15,-3-14-599 1,7 15-1304-16,-7 13-3578 16</inkml:trace>
  <inkml:trace contextRef="#ctx0" brushRef="#br0" timeOffset="43636.191">9714 8837 3592 0,'0'0'1169'0,"0"0"-745"16,0 0 408-16,0 0 152 0,0 0-200 15,0 0-272-15,0 0-64 32,0 0 217-32,0 0 55 0,0 0 16 15,0-5-200-15,0 2-144 16,0-7-96-16,-12-9-64 16,12 1-128-16,0-5-48 0,0-10 48 15,0 0-48-15,0 1-56 16,12-10 0-16,-3 6-80 0,27-6 72 31,0 0-48-31,9-5 48 16,16 1 0-16,8 6-40 0,1 2 40 15,-1 1 8-15,-3 13-16 16,-8 6-40-16,2 4-56 16,-12 14-64-1,1 0 24-15,-16 0 0 0,-12 24-32 16,15-2 80-16,0 6 96 15,-11-4 8-15,-7 9 8 16,9-11 0-16,-3 7 0 0,0-7 0 16,-15 1 0-1,0-5-8-15,6 1-8 16,-15-5-144-16,12-4-296 0,-12-6-392 16,0 6-665-16,0-6-503 15,0-4-289-15</inkml:trace>
  <inkml:trace contextRef="#ctx0" brushRef="#br0" timeOffset="43965.764">10411 8513 4624 0,'0'0'1945'0,"0"0"-1289"0,0 0-288 15,0 0-40-15,0 0-240 16,0 0 8-16,0 0 136 16,48 41 264-16,-27-26-80 0,0 3 25 0,19-8-81 15,-28 4-200 1,9-11-16 0,-9 2 16-16,12 1 80 0,-15-6 200 15,6 0 248-15,-6-11 8 16,0-12-144-16,18-4-312 15,-2-14-128-15,-16-5-112 0,3-11-376 16,0 6-344-16,12-4-288 16,0-5-800-16,-12 13-233 15,9 10-880-15</inkml:trace>
  <inkml:trace contextRef="#ctx0" brushRef="#br0" timeOffset="46130.967">10652 8903 1192 0,'0'0'1808'15,"0"0"-872"-15,0 0-216 16,0 0 97-16,0 0-201 16,0 0-272-16,0 0-280 0,0 5-48 31,-9 17-16-31,0 11 8 15,-30 18 88-15,3 9-40 0,-7 9 24 16,-14 5 40-16,-3 1-40 16,11-11 0-16,7-7-24 15,6-17-40-15,24-12-16 0,0-14-8 16,12-9-552 0,12-5-248-16,45-37 328 15,-8-5-529-15,8-4-1727 0</inkml:trace>
  <inkml:trace contextRef="#ctx0" brushRef="#br0" timeOffset="46570.244">10936 8990 1280 0,'0'0'984'0,"0"0"-856"0,0 0 472 16,0 0 184-16,-72 116-232 15,26-60-159-15,-2 9-57 16,-9 0-56-1,-4-1 32-15,19-4 104 16,-9-9-40-16,21-4 8 0,2-19-128 16,19-15-184-16,9-8-72 15,0-5-272-15,9-8-56 16,31-30-40-16,5-3-512 0,12-6-385 31,4-4-55-31,-16 4-8 16,9 6 960-16,-15 9 368 0,7 8 784 15,-22 6 368-15,0 8-376 16,-12 7-328-16,-12 3-448 16,0 3 64-16,0 29 128 0,-36 15 97 31,0 13 175-31,-22 14-224 0,-11 5-112 16,24 5-56-16,-16-5-16 0,13-14 104 15,12-15 176-15,18-17 112 16,18-14-328-16,0-19-120 15,18-19-496-15,33-14 8 16,6-13-1049 0</inkml:trace>
  <inkml:trace contextRef="#ctx0" brushRef="#br0" timeOffset="46747.446">11063 9481 1072 0,'0'0'1408'15,"0"0"-528"-15,-115 121-96 0,55-65-167 16,14-6-265-16,1-3 144 16,18-10-144-16,6-14-184 15,9-9-168-15,12-14-24 0,24-4-584 32,12-24-128-32,9-10-1153 0</inkml:trace>
  <inkml:trace contextRef="#ctx0" brushRef="#br0" timeOffset="46918.666">11111 9648 856 0,'0'0'1584'0,"0"0"-712"16,-133 117-256-16,91-71-32 0,6-10-191 15,12 2-241-15,12-16-152 16,12-6-441-16,0-13-1407 0</inkml:trace>
  <inkml:trace contextRef="#ctx0" brushRef="#br0" timeOffset="47061.462">11262 9784 4945 0,'0'0'1160'0,"0"0"-1096"0,0 0-64 16,-82 120-440-16,70-93-1009 0</inkml:trace>
  <inkml:trace contextRef="#ctx0" brushRef="#br0" timeOffset="52190.936">4049 11682 7985 0,'0'0'1849'31,"0"0"-1577"-31,0 0-160 16,0 0 456-16,0 0-112 0,33-13-320 15,0-6-40-15,27-4 112 0,10 0 152 16,8-5 8-16,7 0-88 16,8 1-152-16,13 3-120 15,-28 10-8 1,-5 1-128-16,-4 4-176 15,-26 4-64-15,-4 0-160 0,-6 0-400 16,-9-9-465-16,-12 6-431 16,-3-6-496-16</inkml:trace>
  <inkml:trace contextRef="#ctx0" brushRef="#br0" timeOffset="52502.005">4710 11307 6105 0,'0'0'2280'16,"0"0"-1704"0,0 0-576-16,0 0-56 15,0 0 56-15,0 0 112 0,0 0 24 16,105 0 64-16,-50 0-63 16,-4 10-73-16,6-5-56 15,-12 3 64-15,-8 2-72 0,-1 3-8 31,-15 1-96-31,-21 5 8 16,0 5 96-16,0 12 184 0,-33 6 256 31,-15 5-192-31,-1 0-248 0,4-2-144 16,-37 2-673-16,25-11-831 16,12-18-3049-16</inkml:trace>
  <inkml:trace contextRef="#ctx0" brushRef="#br0" timeOffset="57052.158">9469 11470 4232 0,'0'0'1857'0,"0"0"-705"15,0 0 160-15,0 0 97 31,0 0-385-31,0 0-304 0,0 0-128 16,0 0 96-16,0 0 8 16,0 0-63-16,0 0-161 15,24-6-208-15,10-12-72 0,26-4-40 0,-3-11-64 16,13 5-72 0,11-5-16-16,-2 0-144 0,5 11-480 31,-17-7-297-16,17 2-639-15,-18 4-952 16,-14 0-1529-16</inkml:trace>
  <inkml:trace contextRef="#ctx0" brushRef="#br0" timeOffset="57369.068">9922 11112 5113 0,'0'0'2952'0,"0"0"-2064"16,0 0-704 0,0 0-48-16,0 0 273 15,0 0-73-15,0 0-160 16,0 0-48-16,103 0-16 0,-64 0-16 16,-21 0-16-16,21 0-16 31,-18 6-56-31,-9-2-16 0,0 0 8 15,-3 2-120-15,-9 7 120 16,0 1 56-16,-9 13 136 16,-15 11 232-16,-21 9 0 0,0 4-256 15,-16 4-168-15,-8 10-216 16,21-15-1296 0,14-12-2529-16</inkml:trace>
  <inkml:trace contextRef="#ctx0" brushRef="#br0" timeOffset="76936.275">8283 7197 3976 0,'0'0'1041'0,"0"0"-801"0,0 0 168 16,0 0 504-16,0 0-72 15,-27-18-272-15,27 18-208 16,0 0 16-16,0 0 24 0,0 0 73 16,0 0-57-1,0 0-136-15,0 0-40 16,0 0-32-16,0 0-32 0,0 0-96 15,0 0-80-15,0-5-128 16,0 5-32-16,27-9 160 16,-15 4 152-16,21-3-152 15,-9-3 56-15,13 3 8 16,5-6-56-16,6 5 0 16,-12-1 48-16,22-4-48 0,-10 5-8 31,-15-1-120-31,16 2-40 15,-19-2 88-15,21 6 72 0,-30-1 16 16,15-1-8-16,-2 3 56 16,2-7-64-16,-3 1-72 0,3 3 72 15,0-1 0-15,10-3 48 16,2 5 48-16,-6-5-48 16,16 7-48-16,14-2 0 0,-3-5 168 31,13 10-16-31,-4-4-72 15,16-1-72-15,3 0-8 0,-19 5 0 16,16 0-72-16,-10-3-64 16,-17 3 32-16,5 0 56 15,-3-6 40-15,-20 1 8 0,8 0 16 16,0 2-8 0,4-3 8-16,-7 2 32 15,18-1 16-15,-2 0 208 0,-4 0-160 16,19 5-104-16,-19 0 72 15,7 0-80-15,5 0 0 16,-2 0 0-16,-7 0 0 16,12 5 0-16,1 0 8 15,-13 0-8-15,13-1 8 16,11-4-8-16,-23 0 8 0,11 6 0 16,1-6 0-16,-28 0 48 15,19 3-48-15,-4-3 0 16,-9 5 48-1,-2-5 40-15,-1 5-16 16,-9 1 16-16,-2-6 72 0,-1 3 0 16,15 2-16-16,-14 0 56 15,-1-5 0-15,15 4-32 16,-2-4 0-16,-13 5-40 0,15 0-40 31,-15 3-24-31,10 2-8 16,-4-5-48-16,-6 8 224 0,4 1-136 15,-4 1-104-15,-9-1 0 16,-3 3 0-16,4 2-8 16,-7 0 8-16,9 0 89 0,-18 3-81 31,12 2-8-31,-18-2-8 0,10 3 8 16,-7 2 0-16,-3 0 0 0,9 1 0 15,-24 4 16-15,21-4-8 16,-21 5 40-16,0-1-48 15,0 1 0-15,0-1 0 32,-9 6 128-32,-15-2-48 15,-3-3-24-15,9 4 40 16,-7 0-88-16,-11 1 56 16,3-6-16-16,-12 5-32 0,-7 0 72 15,19 0-40-15,-12-5 8 16,0 0-48-16,-4-4 56 0,4 1-8 15,-12-1-48-15,8-6 56 16,-8 7-16-16,9-7-40 0,-10 6 64 16,-11 1-16-16,21-7-40 15,-13 1-8-15,4 6 0 0,15-12 0 16,-19 7 0-16,13-2 0 31,-9 3 0-31,-4-3 72 16,4-3-24-16,3 4 0 0,-16-5 8 15,1 6-56-15,-13-5 0 32,1-5 0-32,12 4 8 0,-16-4-8 15,7 5 0-15,-4-6 8 0,10 1-8 16,-19-5 8-16,10 5-8 16,-1-9-8-16,-11 9 8 0,8-9 0 15,-6 3-8-15,-2 2 0 16,8-6 0-16,7 2-8 15,-4-2 8 1,1 0 0-16,-4-4-56 16,-8 0-64-16,2 4-56 0,-11-4 104 15,-16 0-56-15,-33 6 0 0,24-6 0 16,10 4 112-16,23 1-32 16,22-5 48-16,-7 5 16 0,-17-5-8 31,17 3 0-31,-2-3-8 15,11 0 8-15,-2 0-8 0,-7 0 0 16,7 0 8-16,-7 0-8 16,-2 0 0-16,-1 0-72 0,-2-3-152 31,5-2 40-31,-2 0 184 16,24-5 56-16,-1 6 16 15,10-4 48-15,3-2 32 0,8-5 0 16,-11 7-72-16,3-11-80 15,0 5 64-15,8 0 0 0,4-5-48 32,-3 6 24-32,15-6 80 15,-3 1-48-15,12 0-72 16,-12-6 48-16,11 2-40 0,1-6 56 0,3-1-48 16,-15-3-16-16,12 4 8 15,-3-5 8-15,6 5 56 16,0 0-16-1,-3 2-8-15,0-7-40 16,-3 6 8-16,6-6-8 16,9 0 0-16,-12 0 0 0,12 1 0 0,-13 4 8 15,13-4-16-15,0 5-8 16,0-6-112 0,0 0 104-16,0 0 16 15,0 1 56-15,13 1-56 16,-13 2 0-16,12 1 0 15,12 1-8-15,0 0-48 0,-6-1-32 16,18-5 80-16,13-10 0 16,-1 1-48-1,9 7 48-15,-3-8 0 16,-2 10 0-16,5-2 0 16,0 7 0-16,1-5 0 0,14 9 0 15,-2 2 8-15,11-2 8 16,10 1 0-16,-1-1 0 0,4-3 8 31,14 0-8-31,-2 2 48 16,-24 7-56-16,5 4 0 15,-11 5 0-15,-19 5-8 0,0 4-104 0,-8 0 104 16,-4 0-80 0,0 10 88-16,3-3-8 0,-5 13 8 15,8-6-8 1,-18-1 8-16,-9 1-8 15,9 0-360-15,-8-4-248 16,-1 9-401-16,-3-5-743 0,-9-5-2569 16</inkml:trace>
  <inkml:trace contextRef="#ctx0" brushRef="#br0" timeOffset="79859.553">13043 7531 624 0,'0'0'5577'0,"0"0"-4881"16,45 0 8-16,-12 5 1073 15,28-5-281-15,-4 0-448 16,36 0-208-16,13 0-200 0,45 0 25 16,30-24-25-16,21-9-32 31,-18 1-144-31,-33 9-104 0,-57 4-184 15,-22 16-136-15,-14-7-40 16,-1 1-408-16,-9 9-304 16,-2-5-160-16,-10 0-337 0,-27 5-503 15,-9 0-945-15,0 0 257 16,-21 0-649 0</inkml:trace>
  <inkml:trace contextRef="#ctx0" brushRef="#br0" timeOffset="80201.557">14229 7187 8313 0,'0'0'1937'15,"0"0"-1713"-15,0 0-8 0,0 0 240 31,0 0 136-31,0 0 48 32,139 10-272-32,-82-1-96 15,3 0-88-15,-2 6-104 0,-1-6 0 16,0 4-64-16,-8 7-8 0,-16-7 0 16,-12 6-8-16,6-5-80 15,-27 4 8-15,0 0-16 16,0 11 88-16,-27-1 8 0,-15 8 112 15,-19 6-16-15,-8 5-104 16,-13-6-208-16,-11 5-840 0,20-8-1520 16,31-21-3010-16</inkml:trace>
  <inkml:trace contextRef="#ctx0" brushRef="#br0" timeOffset="81409.091">15134 7247 7881 0,'0'0'2233'0,"0"0"-1489"16,0 0-176-16,0 0 280 0,0 0-264 31,0 0-128-31,0 0-224 16,118-77-48-16,-73 72-184 0,-12 5-48 16,7 0-232-16,-22 14-208 15,-3 4 0-15,-3 15-120 16,-12 9 64-16,0 4-56 0,-27 5 160 31,9-9 440-31,-6-6 104 16,-1-12 216-16,13-6 8 0,12-9-96 15,-12-3-24-15,12-6-56 16,0 0-48-16,12 0-48 16,9 0 48-16,19 0 120 0,-7-15-224 15,24-3-432 1,22-20-672-16,-7 2-1521 15,-27-2-2088-15</inkml:trace>
  <inkml:trace contextRef="#ctx0" brushRef="#br0" timeOffset="81825.241">15554 6775 9658 0,'0'0'1360'15,"0"0"-1232"-15,0 0 64 16,0 0-88 0,0 0 384-16,0 0 48 31,57 120-240-31,-33-73-56 0,12 4-64 16,-17 5-56-16,8-5-56 15,-3-5 8-15,-15 0-64 16,6-8 48-16,-6-16-56 0,-9 2 0 15,12-9-112-15,-12-12-136 16,0-3 224-16,0 0 24 0,0-9 0 16,12-18-112-16,-12-6-368 15,0-5 176-15,9 6 64 16,6 4 96-16,-3 14 80 0,1 1 24 16,-4 13 32-1,0 0 8-15,18 0-8 16,-3 19-72-16,-15-1 32 0,15 5 40 15,-15 1-80-15,6-6-184 16,-3 0-408-16,0 1-657 16,-12-11-983-16,0-3-913 0</inkml:trace>
  <inkml:trace contextRef="#ctx0" brushRef="#br0" timeOffset="82109.756">15973 7026 1144 0,'0'0'6361'0,"0"0"-5289"15,0 0 169 1,0 0 95-16,0 0-744 16,0 0-384-16,0 0 48 0,0 0-120 15,0 0-16-15,136 8-120 16,-97 17 0-16,-5-3-8 16,-10 2-8-16,-12-2-120 0,-3 3-96 31,-9-17-24-31,15 2-72 15,-15-6 192-15,0-4 136 0,0 0 232 16,0-22-200-16,0-11-32 16,0-5-288-16,0-3-88 15,9 3-200-15,15-3-793 0,0 13-343 16,-3 5-2265 0</inkml:trace>
  <inkml:trace contextRef="#ctx0" brushRef="#br0" timeOffset="107570.526">13100 8259 5633 0,'0'0'1720'0,"0"0"-864"15,0 0 569 1,0 0 55-16,0 0-384 16,0 0-384-16,0 0-240 0,0 0 0 15,0 0-39-15,0 0-73 16,0 0-176-16,0 0-120 0,0 0-64 15,0 0 0 1,0 0 0-16,0 0-8 16,0 0-272-16,0 0-176 15,0 0-33-15,0 0-63 0,-12 0 80 16,0 0 96-16,-15 3-16 16,21-3 112-16,-6 5 208 0,0 0 72 31,-16-5 0-31,28 0 24 15,0 5 72-15,0-5 112 0,0 0 72 16,0 0 32-16,0 0-312 16,0 0-40-16,28 0 40 0,2 0 536 15,21 0 8-15,6-10-152 32,13-8-127-32,20 0-89 15,4-6-80-15,2 2-16 0,7 3-32 16,-33 5-48-16,2 4-424 15,-39 6-249-15,3 0-487 0,-27 4-928 16,-9 0-897-16,0 0-136 16,-9 4-959-16</inkml:trace>
  <inkml:trace contextRef="#ctx0" brushRef="#br0" timeOffset="107879.461">13692 8036 7385 0,'0'0'1576'15,"0"0"-959"-15,0 0 247 16,0 0-528-16,0 0-112 0,36-5 8 31,-12 5-40-31,-6 0-48 16,21 5-64-16,-18 5-56 15,4-2 24-15,-13 2-48 0,9 0 0 16,-6-3 0-16,-15 4-48 0,12-2-8 16,-12-4-80-16,0 9 16 31,-12-6-8-31,-12 11-152 16,-9 4-200-16,-49 9-496 0,-2 1-473 15,14-9-1447-15</inkml:trace>
  <inkml:trace contextRef="#ctx0" brushRef="#br0" timeOffset="108335.652">12991 8138 6793 0,'0'0'1448'15,"0"0"-1232"-15,0 0-136 16,0 0 72-16,0 0-136 0,0 0-16 15,-33 37 16-15,24-19-8 16,-15-4 88-16,12 0 40 0,-12-4 96 31,24-1 81-31,-9-4 71 16,-3-1-32-16,0 1 24 0,12-5-16 16,0 0-88-16,0 0-144 15,0 0-128-15,0 0-48 16,12 5-104-16,9 3 152 0,15-3 0 31,-3 4-88-31,15-3-544 16,22-2-753-16,-13-4-1215 0,4 0-3705 0</inkml:trace>
  <inkml:trace contextRef="#ctx0" brushRef="#br0" timeOffset="110148.239">13915 9116 2512 0,'0'0'4481'16,"0"0"-3417"-1,0 0-360-15,0 0 505 16,0 0-361-16,0 0-200 15,0 0-200-15,0 0 104 0,115-24 192 16,-58 1-200-16,24-1-215 16,13-7-185-16,0-1-48 0,8 4-88 47,-8-5 64-47,-1 5-72 15,-11 5-633-15,-10 4-775 16,-26 5-968-16,-22 6-2345 0</inkml:trace>
  <inkml:trace contextRef="#ctx0" brushRef="#br0" timeOffset="110404.541">14567 8703 6449 0,'0'0'2904'15,"0"0"-2167"-15,0 0-729 0,0 0 272 16,0 0-64-1,0 0 200 1,127 6-136-16,-82-3-120 16,3 7-104-16,-3 8-56 0,-20-5-56 0,-13 11-152 15,-12 9-24-15,0 0 120 16,-24 7 112-16,-13 7 88 0,-11 5-24 31,6-12-64-31,-19 12-496 16,28-15-1097-16,-3-8-1559 0</inkml:trace>
  <inkml:trace contextRef="#ctx0" brushRef="#br0" timeOffset="115012.255">15379 8638 6417 0,'0'0'1296'0,"0"0"-976"0,0 0-304 15,0 0-16-15,0 0-144 16,24 47 144-16,0-1 120 0,-6 10 16 31,-3 5 40-31,21 2-72 16,-27-2-96-16,16-1 64 0,-16-9-72 16,18-5-168-16,-3-4-688 15,-15-10-944-15,3-18-1305 0</inkml:trace>
  <inkml:trace contextRef="#ctx0" brushRef="#br0" timeOffset="115252.791">15834 8856 1088 0,'0'0'6809'16,"0"0"-5825"-16,0 0-984 15,0 0 0-15,0 0 40 16,0 0 168-16,0 0-208 16,124-27-384-16,-72 8-1048 15,-7 5-960-15</inkml:trace>
  <inkml:trace contextRef="#ctx0" brushRef="#br0" timeOffset="115716.855">15901 8245 5065 0,'0'0'2328'0,"0"0"-2328"31,0 0-48-31,0 0 48 16,0 0 296-16,36 156 96 0,-15-85-56 16,18-2-144-16,-20 1-64 15,20-6-112-15,-18-8 48 16,3-10-64-16,0-8-8 0,0-16 8 16,-6-3-312-1,-2-14-224-15,-16-5 224 16,12-5 264-16,0-14 48 0,0-3-72 15,-12-2 8-15,0 10 64 16,0 6 544-16,0 8-184 0,9 0-360 16,-9 0-208-1,15 18 128-15,3 5 80 16,-3 4 56-16,9 1-48 16,-3-10-8-16,4 2 16 0,-13-12-16 15,0-8 8-15,-3 0 0 16,6 0 144-16,-15-18-32 15,0-10-120 1,0-8-584-16,-15-2-160 16,-6 11 240-16,-4 3-8 0,-23 10-72 15,15 14-521-15,9 0-703 0</inkml:trace>
  <inkml:trace contextRef="#ctx0" brushRef="#br0" timeOffset="116061.995">16520 8658 6585 0,'0'0'1792'32,"0"0"-1216"-32,0 0-288 0,0 0-31 15,0 0-153-15,0 0-32 0,-25 45-72 16,16-26 0-16,-3-1-72 15,12-8-136-15,0-7-113 16,0 3-95-16,0-6 0 16,12 0 56-16,-3 0 152 15,4 0 208-15,-1-6 0 16,12-7 0-16,-12 4 16 0,0 4-16 16,-3 1 0-16,0 4 0 15,-9 0-8-15,27 0-88 16,-15 0 88-1,9 0 0-15,4 0-440 16,23-4-504-16,-15-11-512 0,3 2-1081 16</inkml:trace>
  <inkml:trace contextRef="#ctx0" brushRef="#br0" timeOffset="116435.519">16846 8573 4200 0,'0'0'2153'0,"0"0"-1289"16,0 0-80-16,0 0-120 15,0 0-424-15,0 0-120 0,-82 33-32 16,82-9-8-16,-12-2-80 16,12 1-96-16,0-8-8 0,0-7-8 31,0 3-8-31,0-11-8 0,12 0 128 16,12-6 0-16,-15-22 0 15,15-9-312-15,-15-14-344 0,-9-4 64 16,0-5 8-16,0-11 464 15,-33-2 96-15,12 4 24 0,-18 3 560 16,21 15 480 0,6 18 112-16,0 16-527 15,12 12-225-15,0 5-400 16,0 33-432-16,24 17 272 0,9 20 160 16,3 12 0-16,6 2 0 15,16-10-48-15,2-3-105 0,25-8-263 31,-28-16-488-31,-12-15-1256 16</inkml:trace>
  <inkml:trace contextRef="#ctx0" brushRef="#br0" timeOffset="119001.765">13972 9815 3992 0,'0'0'2145'0,"0"0"-1337"16,0 0-472-16,0 0 408 0,0 0 32 16,9 0-167-16,6 0-329 15,7 0-80-15,26 0 400 0,-3 0 232 16,25-4-144-1,11-10-280 1,13 4-176-16,-13 1-24 0,-2-4-104 16,5 3-48-16,-27 0-56 0,4 6-56 15,-19 0-384-15,-3-6-480 16,-6 1-960-16,-8-4-761 0,-13-2-2544 16</inkml:trace>
  <inkml:trace contextRef="#ctx0" brushRef="#br0" timeOffset="119272.432">14727 9569 5921 0,'0'0'1928'16,"0"0"-1792"-16,0 0-120 15,0 0-16-15,0 0 264 16,0 0 96-16,0 0-144 0,105 24-112 15,-59-11-56-15,-22 2-40 16,0-7-8-16,0 7 0 0,-12-1-104 31,-12-6-24-31,0 12-216 16,-12-1 120-16,-36 9 216 0,3-2 0 16,-25 7-336-16,-23 4-448 0,8-4-600 15,19-16-2537-15</inkml:trace>
  <inkml:trace contextRef="#ctx0" brushRef="#br0" timeOffset="119662.037">14132 9658 5921 0,'0'0'2064'0,"0"0"-1448"16,0 0-168-16,0 0 97 16,0 0-297-16,0 0-152 15,0 0-96-15,0 0-8 0,-45 32 8 16,24-9 0-16,-6 1 8 31,6-6 0-31,8-5 0 0,13-3 0 16,-9-4 0-16,9-6 0 15,0 0-8-15,0 3-152 0,0-3-401 16,0 10-119-16,9-1 336 16,16 0 256-16,11 5 8 15,-6 4-40 1,21-3-88-16,19-1-224 0,-13 0-1000 15,0-10-1585-15</inkml:trace>
  <inkml:trace contextRef="#ctx0" brushRef="#br0" timeOffset="121398.135">15044 10630 3528 0,'0'0'2529'0,"0"0"-1305"16,0 0-320-16,0 0-16 15,0 0 137-15,0 0-201 0,57-17-232 16,-12 6-144-16,4-2-24 0,20-6-56 16,-3 1-16-16,7 0-64 31,-4-1-96-31,-2 5-136 16,-16 1-56-16,-6 7-64 0,-9-3-376 15,-17 4-552-15,-19-3-608 16,0 4-985-16,0-6-519 0</inkml:trace>
  <inkml:trace contextRef="#ctx0" brushRef="#br0" timeOffset="121720.292">15472 10256 4913 0,'0'0'1656'0,"0"0"-1456"16,0 0-192-16,0 0 328 0,0 0 264 16,0 0 96-16,82 51-304 0,-46-33-240 15,-3 6-48-15,0-6-104 16,-5 4 8 0,-7 2-8-16,-21-6-56 15,12 7 40-15,-12 1-72 16,-12 2 88-16,-9 4 48 0,-16 1-40 15,1 5 64-15,3-2-72 16,9-8 0-16,0-4-592 0,-1-6-632 31,25-14-648-31,0-4-1033 0</inkml:trace>
  <inkml:trace contextRef="#ctx0" brushRef="#br0" timeOffset="122166.141">16148 10057 5657 0,'0'0'2184'31,"0"0"-1696"-31,0 0-480 0,0 0 120 16,0 0-24-16,0 0 264 15,0 0 185-15,0 0-145 0,18 147-128 16,-2-101-104-16,-16 1-40 16,12-6-40-16,-12 2-88 15,0-11-8-15,12-4-200 0,0 4-865 31,-3-14-783-31,15-8-1089 0</inkml:trace>
  <inkml:trace contextRef="#ctx0" brushRef="#br0" timeOffset="122421.959">16556 10278 8905 0,'0'0'1761'16,"0"0"-1521"-16,0 0 112 16,0 0 136-16,0 0-96 0,0 0-192 15,90-8-200-15,-41-2-288 16,8-4-824-16,-12 0-1289 15,4 0-2912-15</inkml:trace>
  <inkml:trace contextRef="#ctx0" brushRef="#br0" timeOffset="122925.496">16821 9723 3344 0,'0'0'5289'0,"0"0"-4368"0,0 0-921 16,0 0 0 0,0 0 0-16,0 0 264 15,0 0 208-15,61 148-200 0,-40-93-88 16,3 2-80-16,-3-3-48 15,-6-12-48-15,6 0 48 16,1-14-56-16,-7-9-384 16,9-11-400-16,-15-3-353 15,3-5 161-15,0 0 352 16,0-13-136-16,-3-6-48 0,-9 1 656 16,15 4 152-16,-15 4 624 15,0 10-8-15,12 0-216 16,-12 0-168-1,9 0 136-15,-9 14 96 16,21 1-104-16,-5-2-128 0,8-4-80 16,-12 1-8-16,-6-7 32 15,9-3-48-15,-3 0 49 16,12 0 15-16,-15 0 16 0,-9-17-112 31,0-6-96-31,0-1-96 16,0-4-152-16,-24 6 23 15,3 2-135-15,-12 16-288 0,-16 4-896 16,28 0-1073-16</inkml:trace>
  <inkml:trace contextRef="#ctx0" brushRef="#br0" timeOffset="123254.561">17452 10010 6433 0,'0'0'3873'16,"0"0"-3073"-16,0 0-80 0,0 0 48 15,0 0-312-15,0-5-376 16,-12 5-80-16,12 5-416 0,-15 4-8 16,6 9-168-16,-3-4-216 15,0-5-304 1,12 1 127-16,0-10 273 15,0 0-56-15,0 0 72 16,24 0 440-16,0 0 176 0,-12 0 80 16,21-10-96-16,-8 7-8 15,-1-3 0-15,-3 2-24 0,15 0-128 32,-12 4-240-32,21-10-297 15,-20 2-775-15</inkml:trace>
  <inkml:trace contextRef="#ctx0" brushRef="#br0" timeOffset="123652.632">17823 9923 3472 0,'0'0'2617'0,"0"0"-1185"16,0 0-464-16,0 0-184 0,0 0-151 16,0 0-233-16,0 0-248 0,-57 13-136 15,45 1-16-15,12 0-56 16,0 0-144-16,0 5 88 15,0-11 32 1,0 2 72-16,12-6-80 16,-3-4-208-16,0 0-17 0,18-14 169 15,-15-18-504-15,10-10-472 0,-22-13-32 16,0-6 608-16,0-4 544 16,-9-4 232-1,-28 0 560-15,13 12 288 16,3 11 352-16,9 13-111 15,12 20-89-15,-15 9-536 16,15 4-672-16,0 4-24 0,0 25-304 16,27 21 232-16,3 20 72 0,9 12 72 31,-5 8-24-31,14-8-48 16,-18-12-48-16,9-9-176 15,-2-21-312-15,-4-7-728 0,-9-14-737 16,-3-15-1151-16</inkml:trace>
  <inkml:trace contextRef="#ctx0" brushRef="#br0" timeOffset="124626.574">15195 11451 5113 0,'0'0'2496'15,"0"0"-1352"-15,0 0-247 0,0 0 119 16,0 0-216-16,0 0-192 15,21 0-472-15,0 0-56 0,39-5 8 16,1 1 96-16,8-6-56 16,9 6-48-1,-5 0-64-15,5-6 0 16,7 6-16-16,-19-10-264 0,7 4-536 16,-4-4-1072-16,-8-5-809 15,-28 1-1272-15</inkml:trace>
  <inkml:trace contextRef="#ctx0" brushRef="#br0" timeOffset="124903.377">15880 11196 5433 0,'0'0'2472'15,"0"0"-1744"-15,0 0-616 16,0 0 120-16,0 0 56 0,0 0 65 15,57 0-41-15,-36 9-200 16,18 0-48-16,-5 1-56 0,-10 4-8 16,-3-1 0-16,-6 1-96 15,-6 0 40-15,-9 4-200 16,0 2-32 0,-24-2 215-16,-21 14 65 0,-1-3-64 15,-23 3-400-15,-25 4-872 16,22-12-848-16</inkml:trace>
  <inkml:trace contextRef="#ctx0" brushRef="#br0" timeOffset="125289.497">15358 11358 6209 0,'0'0'1408'16,"0"0"-936"-16,0 0 248 31,0 0-200-31,0 0-287 0,0 0-153 16,0 0-64-16,0 0 48 15,0 0 112-15,-70 74-16 0,46-50-64 16,-3-5-88-16,18-2 48 16,-3-6 16-16,3-3 64 31,-3-3 32-31,12-5-80 0,0 0-40 0,0 0-48 16,0 0-272-16,12 5-400 15,9-1 312-15,15 1 255 0,9 0 89 16,34-5-512-16,-7 0-840 15,-2 0-872-15</inkml:trace>
  <inkml:trace contextRef="#ctx0" brushRef="#br0" timeOffset="126124.461">14926 10428 1584 0,'0'0'2064'15,"0"0"-999"-15,0 0-1 16,0 0-72-16,0 0-104 0,0 0-192 15,0-6-96-15,0 6-135 32,0 0-17-32,0 0-144 0,0 0-248 15,0 0-56-15,0 6 0 16,0 7 8-16,-15 14 96 0,15 6-24 16,-9 4 8-16,-3-5-16 15,0-3 0-15,12-1-72 16,-9-11 0-1,9 2 8-15,0-5 0 0,0 0 0 16,0-4-8-16,0 3-8 16,9 1-120-16,24 0 128 0,18-4 128 15,7-2-128-15,23-3-112 0,46-5-1145 32,-25 0-1143-32,-5 0-3225 15</inkml:trace>
  <inkml:trace contextRef="#ctx0" brushRef="#br0" timeOffset="128909.311">16680 11979 4032 0,'0'0'1953'0,"0"0"-1217"15,0 0-264-15,0 0-56 16,0 0-152 0,0 0-96-16,15 41 232 15,-3-8 16-15,0 9 89 0,0 10-161 16,-6-1-56-16,9-1-168 16,-3 1-56-16,-12-13-64 15,12-3-136-15,9-2-737 0,-6-13-791 31,-6-7-1048-31</inkml:trace>
  <inkml:trace contextRef="#ctx0" brushRef="#br0" timeOffset="129119.399">16984 12193 6385 0,'0'0'1816'0,"0"0"-1496"16,0 0-72-16,0 0 72 16,0 0-112-16,0 0-103 15,0 0-105-15,172-14-809 16,-114 0-1111-16,-22-4-2177 16</inkml:trace>
  <inkml:trace contextRef="#ctx0" brushRef="#br0" timeOffset="129398.864">17347 11571 6905 0,'0'0'1336'0,"0"0"-1160"0,0 0-120 16,12 111 256-16,-3-55 144 16,3 4-31-16,0 10-177 15,0-4-104-15,9-6-72 0,-6-9-48 16,-3-16-24-16,-6-10-224 16,21-16-681-1,-2-9-207-15,8-28-32 0,0-13-768 16,-6-2-1385-16</inkml:trace>
  <inkml:trace contextRef="#ctx0" brushRef="#br0" timeOffset="129604.205">17624 11942 1640 0,'0'0'2000'0,"0"0"-1008"16,0 0-519-16,0 0 79 15,0 0 272-15,0 0-64 16,0 0-320-16,61 125-224 0,-40-102-88 31,-9-5 48-31,-3-7-40 16,6-7 64-16,-3-4 56 15,-12 0-112-15,12 0 24 0,-12-18-168 16,0-7-120-16,0-2-376 16,0 4-80-16,-12 6 296 0,0 6-56 15,-3 3-544-15,-6 8-696 16,9 0-585-16,3 8-263 0</inkml:trace>
  <inkml:trace contextRef="#ctx0" brushRef="#br0" timeOffset="130302.542">17995 11937 4336 0,'0'0'4233'0,"0"0"-3096"0,0 0-257 16,0 0 24-16,0 0-376 15,0 0-216-15,0 0-200 0,-9 10-112 16,9-1 0-16,-12 4-144 15,12-3-128-15,0 5-48 16,0-11 8 0,0-4-232-16,0 0-40 0,0 0 136 15,12 0 208-15,13 0 240 16,-16 0 0-16,24-4-8 0,-6-2 0 16,-6 2 0-16,3-1-297 15,-3-5-111 1,7 7-160-16,-7-2-64 15,3 0-224-15,0 1 8 16,-3 4 344-16,-9-10 224 0,9 5 240 16,-6 2 48-16,-3-3 120 15,-12 1 144-15,13-4 184 0,-13 1 48 16,0-3-232-16,0 8 88 31,0-2 416-31,0 0-48 16,0 5 24-16,0 0-247 0,0 0-257 15,0 0-240-15,0 0-8 16,-13 13-72-16,13 6-8 0,-12 4 80 31,12-4-104-31,0-6 40 16,0-3-8-16,0-1 72 0,0-3-72 16,0-6-105-16,12 0 17 0,1-15 168 15,-4-12-104-15,0-16-616 16,18-7-96-16,-27-6-400 15,0-9-144 1,0 1 815-16,-12 4 425 16,-12 3 120-16,2 16 993 0,10 8 407 15,12 20-200-15,-15 13-408 0,15 0-792 16,0 13-48-16,15 20 24 16,-3 22 24-1,10 16 256-15,14 3-96 16,-3-6-64-16,0-3-96 15,25-19-688-15,-19-18-1224 16,-6-23-4504-16</inkml:trace>
  <inkml:trace contextRef="#ctx0" brushRef="#br0" timeOffset="137438.333">7851 5107 3928 0,'0'0'1265'0,"0"0"-857"16,0 0 96-1,0 0 296-15,0-4-408 16,0 4-240-16,0 0-144 0,0 0 64 15,0 0 8-15,0 0 40 16,0 0-120-16,0 0-8 16,0 0 0-16,0 0 8 15,0 0-8-15,0 0 8 16,0 0 80-16,0 0 0 16,0 0 48-16,0 0 104 0,0 0 48 15,0 0-48-15,0 0 0 16,0 0 48-16,0 0 121 0,0 0 55 31,0 0-32-31,0 0 32 16,0 0-88-16,0 0-136 0,0 0-40 15,0 0-80-15,0 0 16 16,0 0-120-16,0 0 8 16,0 0-8-16,0 0-8 0,0 0-24 31,0 0 24-31,0 0 0 15,0 0-8-15,0 0 8 0,25 0 64 16,-4 0 0-16,15 0-64 16,0 0 24-16,6 0 24 15,19-6-48-15,11 6 72 0,-2 0-64 16,-1 0 0 0,13 0 40-16,-16 0-48 15,6 0-8-15,-2 0 8 0,-1 0 0 16,-8 0-8-16,-4 0 8 15,0 0 8-15,10 0 0 16,-7 0 48-16,12 0-56 16,-14-3 16-16,11-1-8 15,13-7 48 1,-13 7-56-16,-2-6 0 0,5 7-8 0,0-2 0 16,-14-1 0-16,8 6 8 15,7-5-8-15,-4 5 8 16,0-3 8-1,4-3-8-15,-4 2 0 16,1 0 8-16,-1-2 0 0,1 2 64 16,-13-5-24-16,12 4-40 15,4-4 40-15,-4 4-32 16,1 0-8-16,-4 2-8 0,6-3 0 31,-14-2 8-31,14 3-8 16,-14 5 0-16,8-5 8 15,-9 1-8-15,16 0 8 0,-13-2 0 16,-3 2-8-16,-2-1 8 16,17 0 0-16,-11-3 0 0,-16 8-8 31,12-6 0-31,4 6 8 0,-31 0-8 16,30 0 0-16,-12 0 0 15,-5 0 0-15,8 0 0 0,-9 0 8 16,6 0 48-16,1 0 80 15,5 0-8-15,-3 0-80 16,7 0 24 0,-13 0-72-16,15-5 0 15,-14 5 0-15,-1 0 8 0,3-3-8 16,-3 3 16-16,1-5 40 0,2 0 40 16,-6 0-88-16,10 5 64 15,-10-4-8 1,9-2 8-16,-18 6-56 15,1 0 64-15,-1-4-80 16,6 4 0-16,-3-4 0 0,-15 4 0 16,16 0 0-16,-4 0 0 15,3-5 0-15,-3 5 8 0,0 0 0 16,7-5-8-16,-22 5 0 31,9 0 8-31,6-4-8 16,-9 4 8-16,-15 0 64 0,18-5-72 15,-2 5 48-15,-4 0-40 16,3 0 0-16,12 0 0 0,-18 0 8 31,6 0-16-31,16 0 8 16,-19 0 8-16,3 0-8 16,12 0 32-16,-15 0-40 0,15 0-8 0,-2 0 8 15,-10 0 0 1,12 0 0-1,-6 0 0-15,21 0 0 0,-17 0 8 16,14 0-8-16,-15 0 8 16,12 5 8-16,-8-5-8 0,-1 4 0 15,-3-4 0-15,3 5 0 0,-3 0-8 16,1-5 8-16,14 4-8 16,-12 0 8-1,9 2-8-15,4-2 57 16,-19-4-57-16,21 5 8 15,7 0 8-15,-13 3-8 0,3-3 88 16,-6 1-96-16,19-3 0 16,-25 2 0-16,21 0 8 0,-8 4-8 31,-4 1 16-31,15-1-8 16,-2-4-8-16,-4 3 8 15,3 1 0-15,4-4 40 0,-13 5-40 16,9-6 56-16,4 1-56 15,-19 0 0-15,9-1 48 0,7 0 48 32,-25 2-16-32,15-6-32 15,-3 4 16-15,-12-4-16 16,1 4-48-16,5-4 80 0,-6 0-8 0,3 0-8 16,1 0-8-16,-16 0 0 15,15 0-8-15,-3 6 0 16,0-6-8-1,7 3 0-15,-7-3 24 16,3 5-64-16,-3 1 64 16,3-6 0-16,-11 5-16 0,-4-5 8 0,15 3 16 15,-27-3 0-15,15 0 40 16,-15 0 8-16,18 0 56 0,-15 0-40 31,0 0-64-31,-12 0 0 16,6 0-64-16,-6 0-16 15,0 0-112-15,0 0-576 0,0-8-544 16,0-3-1065-16,-6-6-4016 0</inkml:trace>
  <inkml:trace contextRef="#ctx0" brushRef="#br0" timeOffset="137781.81">15856 4723 6753 0,'0'0'1504'0,"0"0"-1304"16,0 0-64-16,0 0 48 15,0 0 417 1,45 60 87-16,-21-27-248 15,9 0 104-15,6-2 24 16,-5 6-184-16,11-9-152 0,-12 0-8 16,-6 0-24-16,3-6-16 0,-14-2-72 31,8-1-104-31,-12-6-8 16,-12 6-8-16,-12-6-184 0,-46 15 192 15,-74 19 104-15,-62 7-104 16,-50 3-408-16,45-20-1848 0,36-19-7202 15</inkml:trace>
  <inkml:trace contextRef="#ctx0" brushRef="#br0" timeOffset="138936.437">8295 4912 1168 0,'0'0'1440'16,"0"0"-560"-16,0 0 192 31,0 0 41-31,0 0-225 0,0 0-200 16,0 0 40-16,-12-8 256 15,12 8-79-15,0 0-105 0,-12 0-88 16,-3 0-368-16,6 0-168 16,-3 0-88-16,-21 8-88 31,-7 11 0-31,-2 1-8 0,-6 2 8 0,3 6 0 16,-1 0 0-16,-14 0 16 15,0-1 72-15,17 5-72 0,-17-13 32 16,15 4-48-16,8-5 104 15,13-12 24 1,15 3-16 0,-3-9 32-16,12 0 48 0,0 0 32 0,0 0-24 15,0 0-200-15,12 0-120 16,12 0-48-16,-6 0 168 0,34 10 112 16,-7 3-64-16,24 9-40 31,13 3 0-31,-4 7 0 15,16-4-8-15,3 5-288 0,29 3-960 16,-23-9-1625-16,-31-8-2936 0</inkml:trace>
  <inkml:trace contextRef="#ctx0" brushRef="#br0" timeOffset="142568.562">7341 13360 4016 0,'0'0'1537'0,"0"0"-913"0,0 0-416 16,0 0 728-16,0 0-48 16,-108 27-320-16,87-27-320 0,9 0 48 15,-22 0 201-15,10 0 159 16,-12-4 40 0,3-5-128-16,-16-5-56 15,4-5-128-15,12-8-104 0,-15-6-24 16,15-4 56-16,-19-8-88 15,22-6-112-15,-6-9 16 0,-9-6 1 16,5-8-121 0,7 0 0-16,0-10-8 15,-3 1-8-15,-10-11-49 16,10 7 1-16,-9-6 56 0,-3 0 0 16,-1 6 8-16,7-1 8 15,-9-1-8-15,21 1 65 0,-7 1-65 31,4-1-8-31,9-1 48 16,-3 1-32-16,3 5-8 16,6 0-8-16,-7-1 0 0,13 1-8 15,0 4 0-15,-12 0 0 0,3 0 0 16,9 1 8-16,0 3 8 31,-12 2-8-31,15-2 0 16,-6 1 0-16,6 0 8 0,-4-5 64 15,13-3-72-15,-12-7-72 16,0 0 64-16,-3-3-64 0,9 3-57 16,-6 2 49-16,0 0 32 31,0 8 40-31,12 0-48 0,-15 8 56 16,6 3 0-16,9-3 0 0,0 8-8 15,0-8-48-15,0-8 8 16,0-3 48-16,0-3-104 0,0-7-64 15,9-1-152 1,6 6 128 0,9 3-16-16,-12 9 152 0,9 6 56 15,-9 0 48-15,0 4-48 0,1 1 16 16,-4-1-16-16,-9-1 0 16,15 7-48-16,-15-7 0 0,9 5-48 31,-9 2 40-31,9 4 56 15,-9-2 0-15,15 3 0 16,-3-3-8-16,0 2-40 0,9 0-24 16,-9-1 72-16,12 0-64 0,-2 0-64 15,5 5-32-15,3 0-24 32,-3 5-64-32,6-1 192 15,16 1 56-15,-16 0 56 0,15-1 40 16,6-4-96-16,-5 6 16 15,-1 2-16-15,-3 2 8 0,-9 4 88 16,10 4-96-16,-10 1 0 31,6 4 40-31,-3 0-40 16,-5 0 8-16,2 6-8 0,0-7 0 0,-6 7 8 16,22 3 8-16,-19-4 40 15,3 4-56-15,-6 6-8 16,9-1 0-1,-5 4 8-15,-13 1-8 16,18 4 8-16,-21 5-80 16,21 0 72-16,-18 0-40 0,16 0-8 0,11 0-8 15,-15 14-40-15,0 5-8 16,4 8-176-16,11 6 184 0,-27 0 32 31,15 4 56-31,-3-1 16 16,1 11-8-16,-7 4-16 15,3 4-24-15,-3 5 40 0,-3 10 8 16,0-1 8-16,-6 10-8 16,10 0 48-16,-4 9 32 0,-3-4-72 31,3-2 0-31,-3 8 8 16,3 2 40-16,-15 1-56 0,16 0 8 15,-10-1 0-15,-3-3-8 16,9 3 0-16,-9-5 96 0,0 6-96 15,0-5-8-15,-3 5 8 32,6-4 0-32,-3-2 0 15,-3 6 0-15,-9 0 0 0,12-6 0 0,-12-3 0 16,9-1 8 0,-9-4-8-16,0-1 8 0,16 6 40 15,-16-5-48-15,12-1 8 16,-12-4 64-16,12 5-24 15,-12-8 8 1,12-3 0-16,-12 3 8 0,9-3-56 16,-9-3 0-16,0 5 120 0,0-5-24 15,0-1 80-15,0 7-80 16,0-2 40-16,0 1-64 0,0-6 0 31,0 6 0-31,0-10 0 16,0 1 40-16,0-2-120 0,-9 1 200 15,9-3-96-15,-12 3-88 16,0 0 48-16,12-5 40 0,0 5-88 31,-12-3 64-31,12-7-72 16,0 6 48-16,-16-6-48 0,7 2 8 16,9 0 64-16,-12-7-72 15,3 2 0-15,9-1 8 16,-12 0-8-16,-3 1 40 0,6-5-40 31,-3 9 40-31,0-5-40 16,12 4-8-16,-12-4 8 0,0 6 0 15,3-5-8-15,-3 4 16 16,-3-5-8-16,5-4 8 0,-14 4 40 16,15-10 72-16,-6 1 0 15,-6-4 81 1,9 0-137-16,0 3-16 15,0-4 8-15,3-4-64 0,-15 1 0 16,12-2 16-16,-4 1-8 16,7-5 64-16,0 0 8 15,-6 1 24-15,-6-2-8 16,9 6 24-16,0 0-32 16,-9 1-40-16,9-2 0 15,-12-4-32-15,9 6-16 0,-7-2 16 16,10 1-8-16,-12-6 0 15,3 11 0-15,-3-6 0 16,3 6 0 0,-6-5 0-16,6 0 0 15,8 0 0-15,-11-6 32 0,3 2-40 16,9-1-8-16,-15 1 8 16,9-2 0-16,-6 3 0 15,12-7 8-15,-13 4 0 0,4-3-8 31,-3 0 8-31,-3-5 48 16,9 5-40-16,-6-1-8 0,0-1 0 16,-10 2 0-16,-2 1 0 15,12-2-8-15,3-4 8 16,-6 4-8-16,6-8 0 0,9 3 0 16,3-8 16-1,-4-1-8-15,1-4 0 16,12 5 0-16,0-5-8 0,0 0-256 15,0 0-344-15,0-14-225 16,-12-4-703-16,12-1-2713 16</inkml:trace>
  <inkml:trace contextRef="#ctx0" brushRef="#br0" timeOffset="145740.115">11389 4491 5937 0,'0'0'2216'0,"0"0"-1520"15,0 0-440-15,0 0 529 0,0 0-97 16,0 0-192-16,0 0-312 15,0 0-56-15,0-5 128 0,12 0-96 16,12-8 8-16,9-2-64 16,-9 7-48-16,19-6 48 31,-4 9-104-31,-3-3 0 0,-3 3 0 0,3 5-8 16,-14 0-120-16,2 0-120 15,0 5-160-15,-12 12-264 0,-12 1 360 16,0 10 56-16,0-4 128 15,-12 3 128 1,-12-4 0 0,9-4 0-16,6-5 8 0,9-4 8 0,0-6-16 15,0-4-144-15,0 5-168 16,9-5 176-16,30 5 136 0,-18-5 136 16,27 0-56-16,-15 0-80 31,4 4-176-31,-4 6-145 0,-21-2-303 15,0 6-16-15,-12 5 232 16,0-1 240-16,-24 7 168 0,-9 2 144 16,-4-4-40-16,4-5-104 15,-3-8-56-15,3-6-712 32,-6-4-1417-32</inkml:trace>
  <inkml:trace contextRef="#ctx0" brushRef="#br0" timeOffset="145921.9">11944 4532 7761 0,'0'0'2305'0,"0"0"-1585"0,0 0 8 16,0 0 192-16,0 0-608 15,0 0-312-15,0 0-536 0,0 0-936 16,15-4-1273-1,-15 0-3048 1</inkml:trace>
  <inkml:trace contextRef="#ctx0" brushRef="#br0" timeOffset="146554.378">11935 4208 8305 0,'0'0'1849'16,"0"0"-1337"-16,0 0-184 0,0 0-248 31,0 0 24-31,0 0 312 0,60 107-160 16,-26-61-48-16,-1 6-56 15,-9-6-56-15,9 0-40 16,-6-4-40-16,-6-5-8 0,-9-9 0 15,13-9 8-15,-16-2-8 32,-9-12-8-32,15 1 0 0,-15-2 8 15,0-4 40-15,0 0 0 16,0 0 120-16,0 0 8 0,0-15-32 16,0-13-144-16,0 0-336 0,0 1 88 15,12 0 56 1,-12 8 16-1,0 5 48-15,0 9 72 0,0 1 40 16,0 4-40-16,0 0-104 16,0 0-56-16,0 0 80 0,0 0 56 15,0 0 24-15,0 0 40 0,0 0 8 32,0 0 0-32,0 0 8 15,0 0-8-15,0 0 8 0,0 0-8 16,0 0-40-16,0 0-40 15,0 0-40-15,0 0-104 0,0 0 96 16,0 0 64-16,0 0 64 31,0 0-64-31,0 0 72 16,0 0 72-16,0 0-16 0,0 0-48 16,0 0 40-16,0 0-40 15,0 0-16-15,0 0 8 0,0 0 0 16,0 0-280-16,0 0-552 31,0 0-857-31,0 4-983 0</inkml:trace>
  <inkml:trace contextRef="#ctx0" brushRef="#br0" timeOffset="146925.398">12179 4579 3288 0,'0'0'3193'16,"0"0"-1785"-16,0 0-296 16,0 0 65-16,0 0-569 0,0 0-240 15,0 0-272-15,49-51-8 16,-16 37 32-16,3 0-120 15,-6 0 8-15,22 9 56 0,-19 2-64 32,27 3-8-32,-27 0-72 0,16 3-80 15,-16 12-88-15,-9 3 8 16,-3 6-88-16,-9 3 72 16,-12-4 144-16,0 9 64 0,-21 1 40 15,-15-1 8-15,-12 1 0 31,2-6-472-31,-11-7-1033 0,9-7-519 16,2-13-2561-16</inkml:trace>
  <inkml:trace contextRef="#ctx0" brushRef="#br0" timeOffset="147202.305">11911 4449 8281 0,'0'0'1793'15,"0"0"-1449"-15,0 0-16 16,0 0 320-16,187-102-160 0,-93 62-256 31,-1 1-232-31,1 3-104 16,5 7-824-16,-14 12-1473 0,-25 2-2616 15</inkml:trace>
  <inkml:trace contextRef="#ctx0" brushRef="#br0" timeOffset="148620.784">13109 4047 3936 0,'0'0'1433'0,"0"0"-449"16,0 0 224-16,0 0 288 15,0 0-303-15,0 0-113 0,-21-52-288 16,21 52-240-16,0 0-208 0,0 0-288 16,0 5-56-16,0 13-224 31,21 19 160-31,3 15 64 16,12 12 80-16,-5 6 0 0,8 4-8 15,6 0-56-15,-12-10-8 16,7-3 0-16,-7-10 16 0,3-4-16 15,-15-15 8-15,-9-13 48 32,-3-6-64-32,6-8 0 15,-15-5 8-15,0 0 176 0,0-5-96 16,12-12-88-16,-12-16-64 0,12-9-368 16,1 5-80-1,-4 4 48-15,3 5 96 0,9 15-192 16,6 8-32-1,-6 5 120-15,3 0 16 16,12 18 199-16,-14 10 17 0,-1 0 232 16,3-5-64-16,-9 4 64 15,-3-7 8-15,-12-1 0 0,6-16-176 16,-6 7-1176 0,0-10-1441-16</inkml:trace>
  <inkml:trace contextRef="#ctx0" brushRef="#br0" timeOffset="148927.373">13764 4407 6465 0,'0'0'1224'0,"0"0"-1144"16,0 0 136-16,0 0 448 15,0 0 241-15,0 0-281 16,0 0-240-16,115 74-192 0,-79-55-48 31,-30-5-80-31,9-4-56 16,-3-6-8-16,-12 6-72 0,0-10-312 15,0 0-32-15,0 0 368 16,0 0 48-16,0 0 360 0,0-19-240 16,0-9-120-16,0 0-128 15,-12-9 8 1,12 4-24-16,0 1-384 15,12 10-97-15,12 6-447 0,0 8-984 16,-15 8-1977-16</inkml:trace>
  <inkml:trace contextRef="#ctx0" brushRef="#br0" timeOffset="149220.4">14147 4329 4825 0,'0'0'864'16,"0"0"-88"-16,0 0 896 15,0 0-872-15,0 0-688 0,0 0-112 16,0 0-168-16,0 0 16 16,-24 46 80-16,24-28-80 15,0 2-144-15,24-2 296 0,-3-4 0 31,16-6 160-31,-1 7-8 16,-15-5-80-16,-9 3-64 0,12 1-8 16,-24 0 64-16,0-1-64 15,-57 25 0-15,6-10-64 16,-7-6-1504-16</inkml:trace>
  <inkml:trace contextRef="#ctx0" brushRef="#br0" timeOffset="169295.376">7212 15886 7577 0,'0'0'2465'0,"0"0"-2465"0,0 0-152 16,12 0 152-16,24 0 120 15,-3 0 168 1,24 0-56-16,16 0 48 15,17-5 32-15,64 0 0 0,40-9 24 16,29-4-48-16,6-5-8 16,-2 4-56-16,-43 0-88 15,15 11-88-15,-27 3-32 16,-6 0-8-16,-51 1-8 16,-37 4-40-16,-21-6-336 15,-17 6-64-15,-4 0-48 0,-3-3-312 16,-24 3-280-16,6 0-121 15,-30 0-423-15,-9 0-176 16</inkml:trace>
  <inkml:trace contextRef="#ctx0" brushRef="#br0" timeOffset="169694.787">7399 16094 6993 0,'0'0'2120'16,"0"0"-1543"-16,0 0-553 0,0 0 384 15,0 0-40-15,0 0-296 16,0 0 192-16,127 0 376 0,-22 0 64 16,46-5-40-1,57-13-112-15,37-6-144 16,11-8 73-16,1 0-153 16,-25 0-112-16,-11-1-120 0,-22 5-40 15,-48 5-40-15,-37 0-8 16,-41 9-8-16,-40 10-144 15,15-6-336 1,-36 10-521-16,-3 0-1063 16,-9 0-3033-16</inkml:trace>
  <inkml:trace contextRef="#ctx0" brushRef="#br0" timeOffset="173504.648">12309 15844 3144 0,'0'0'1641'0,"0"0"-1137"0,0 0-192 16,0 0 496-16,0 0-200 31,0 0-296-31,0 0-176 0,0 0-128 16,12 0 104-16,-12 0 168 15,0 4 56-15,0-4 136 16,0 0-8-16,0 0-55 0,0 0-9 15,0 0-48-15,0 0-16 32,0 0-104-32,0 0-48 0,6 0-24 15,22 0 32-15,-4 0 40 16,-3 0-40-16,15 0-64 16,0 0-24-16,-3 0 0 0,16-4 40 0,-16 4-32 15,12-5 32 1,4 0-96-1,8 1 64-15,3 4-64 16,-18-4-32-16,16-1-16 0,2 0 24 16,13 1 24-16,-4-1-40 15,0-5 40-15,13 6 40 0,-1-6-8 0,-2 6-16 32,17-5 96-17,-2 4-8-15,-3 1-80 0,2-2-16 0,1 3-56 16,-13 3 72-16,13-5-64 15,-25 0 56-15,13 0-56 16,-25 1 88-16,3-6-8 0,-26 6 8 31,2 0-39-31,-27 4-57 16,3-6 0-16,-12 6-153 0,0 0-439 16,-45 0-608-16,-1 0-1689 15,-2 0-3648-15</inkml:trace>
  <inkml:trace contextRef="#ctx0" brushRef="#br0" timeOffset="174479.953">12321 15908 5209 0,'0'0'1696'0,"0"0"-1144"0,0 0 248 15,0 0 385-15,0 0-281 16,0 0-224-16,0 0-160 0,0 0-72 16,0 0 96-16,6 0-232 31,22 0-16-31,17 0 192 15,15 0 121-15,34-3-145 0,33-2-96 16,48-1 16-16,18-2-8 16,9-2-120-16,-6 1-8 0,-24-1-88 15,6-3-8-15,-27 3-88 16,-21 2-64 0,-40 3 8-16,-17 0 0 15,-16-4 0-15,13 4 0 0,-13 0 64 16,9-4-64-16,-14 4-8 15,-7 1 0-15,-24 0 48 16,-6-1 0-16,-3 5-32 16,-12 0 32-16,0 0-48 15,0-5-360-15,9 1-832 16,-9-2-761-16,12 3-2888 0</inkml:trace>
  <inkml:trace contextRef="#ctx0" brushRef="#br0" timeOffset="175986.354">17845 15886 3184 0,'0'0'1208'0,"0"0"-855"0,0 0 311 47,0 0 736-47,-127 50-56 0,94-45-248 16,-19 0-239-16,22 0-169 16,-30-5-56-16,2 0-144 0,-2 0-160 15,-6-10-24-15,-4-9 8 16,-5-3-56-16,-4-6-24 0,-2-5-56 15,-1-9-32 1,13 0 88-16,12-4 1 0,-1-5-33 0,22-4-96 16,15-11-96-16,-3-2-8 15,24-6-64-15,0-5 56 16,12 5-160-16,21 4 80 16,12 1 80-16,28-2-97 15,-4 11 105-15,13 6 0 16,11-6 0-16,1 8 0 0,5 6-8 15,-2-1 0-15,9 10 8 16,-13 9 0-16,-2 9-8 0,-1 10-8 31,-5 9-40-31,8 0 48 16,-11 6-16-16,11 21 24 0,-11 0-8 16,-4 6-40-16,7 5 32 15,-19 3 8-15,7 0-96 16,-16 11-152-16,-21-1-16 0,-12 13-32 31,-12 7 128-31,-12 2 72 16,0 11 48-16,-51 4 48 0,9-1 8 15,-19-3 0-15,-20-6 72 16,12-2 0-16,-22-16 112 16,-3 0 0-16,1-9-88 0,-25-1-8 15,25-7 64 1,-10-12 176-1,19-7-48 1,5-11-111-16,7-13-57 0,11 0-40 16,7-13-72-16,9-14-120 0,8-12-313 15,13-1-231-15,24-31-488 16,0 16-1457-16,0 3-4528 0</inkml:trace>
  <inkml:trace contextRef="#ctx0" brushRef="#br0" timeOffset="210097.214">5223 16748 5433 0,'0'0'5529'16,"0"0"-4441"-16,0-5-936 0,0 5 144 15,0-5 120-15,0 5-216 16,0 0-200-16,24-4 0 0,9-6 8 16,15 2 48-1,10-7 48-15,20-3-8 16,16-1-88-16,2 0 56 15,7-4-56-15,-10 5-8 0,1-1-96 16,-3 5-360-16,-7-5-336 16,-27 5-392-16,-20-4-753 15,-25 8-663-15,-12-2-2097 16</inkml:trace>
  <inkml:trace contextRef="#ctx0" brushRef="#br0" timeOffset="210374.053">5862 16317 9874 0,'0'0'1792'0,"0"0"-1664"0,0 0-8 16,0 0 104-16,0 0-224 16,0 0 64-16,139-10 40 0,-72 20-56 31,8 9-40-31,-5 9 0 15,-13 7 8-15,-12 8-8 16,-24 3 120-16,-6 4-64 0,-30 7 128 16,-18 4 296-16,-36-1-80 15,-13 4-208-15,-8-14-200 0,-16-7-560 16,25-20-1512 0,23-18-3729-16</inkml:trace>
  <inkml:trace contextRef="#ctx0" brushRef="#br0" timeOffset="-212559.908">14817 17048 7561 0,'0'0'2177'16,"0"0"-1961"-16,0 0-96 15,0 0 712-15,0 0-8 16,0 0-384-16,0 0-184 0,94-18 192 16,-43 4 112-1,16 0-24-15,17-5-151 16,-2-3-177-16,11 2-80 0,-11 2-80 16,8-4-48-16,-11 3-80 15,-7 10-256 1,1-1-161-16,-28 1-175 0,0 4-288 0,-33 5-560 31,-12 0-841-31,-12 5-607 0,-21 4 207 16</inkml:trace>
  <inkml:trace contextRef="#ctx0" brushRef="#br0" timeOffset="-212309.059">14845 17198 6385 0,'0'0'1768'16,"0"0"-1336"-16,0 0 449 0,0 0 671 15,0 0-728-15,0 0-440 16,24 3-24 0,-3 2 504-16,27-5-71 15,-3 0-73-15,25 0-200 0,35-18-144 16,34-29-256-16,36-13-120 15,-12 4-24-15,-33 6-752 0,-39 16-761 16,-31 12-1447-16,-27 4-2945 16</inkml:trace>
  <inkml:trace contextRef="#ctx0" brushRef="#br0" timeOffset="-208478.231">16658 16988 10426 0,'0'0'2664'16,"0"0"-2328"-16,0 0-240 16,139-41 104-1,-66 17 104-15,-4 6-199 16,-2 4-105-16,5 5-129 0,-15 0-23 16,16-1-256-16,-31 10-488 15,6 0-856-15,-12 0-953 0,-11 0-1576 16</inkml:trace>
  <inkml:trace contextRef="#ctx0" brushRef="#br0" timeOffset="-208210.392">16577 17182 5945 0,'0'0'2976'0,"0"0"-2039"31,0 0-337-31,0 0 1000 16,0 0-432-16,0 0-600 0,0 0-247 16,103-28 399-16,-31 11 0 15,22-1-232-15,-1-11-280 16,13 1-208-16,-4 1-160 0,-8-6-680 31,33-13-641-15,-43 13-1399-16,-17 1-3714 15</inkml:trace>
  <inkml:trace contextRef="#ctx0" brushRef="#br0" timeOffset="-204271.686">20217 16882 9057 0,'0'0'2249'0,"0"0"-1825"16,0 0-424-16,118-19 184 0,-61 10-40 15,3 0-80-15,-2-6-64 16,14 12-176-16,-3-7-48 0,1 5-160 16,-13 1-712-16,-24-2-993 31,-8 6-2184-31</inkml:trace>
  <inkml:trace contextRef="#ctx0" brushRef="#br0" timeOffset="-204042.89">20196 17016 8145 0,'0'0'1993'0,"0"0"-1457"0,0 0 96 15,0 0 640 1,0 0-272-16,117 0-311 15,-62 0-337-15,17 0-80 0,-2-8-224 16,11-7-48-16,22-31-1065 16,-19 4-2031-16,-17 0-5882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27:3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 2707 8553 0,'0'0'1729'0,"0"0"-905"15,0 0-688 1,0 0-88-1,0 0 160-15,0 0 280 0,9 143-112 16,6-82-160-16,-3 8-72 16,9 1-32-16,-12 0-8 0,18-5-88 15,-27-5 24-15,13-5-40 0,-13-13-400 32,0-18-496-32,-13-12-680 15,1-12-1361-15</inkml:trace>
  <inkml:trace contextRef="#ctx0" brushRef="#br0" timeOffset="225.496">1127 2758 10306 0,'0'0'2480'0,"0"0"-1904"15,0 0-248-15,0 0 529 16,0 0-1-16,0 0-672 15,0 0-112-15,54-75-72 0,7 39 96 32,11-7-96-32,-2-2-128 15,11-2-744-15,-24 5-449 0,13 2-711 16,-22 1-1921-16,-3 17-1336 0</inkml:trace>
  <inkml:trace contextRef="#ctx0" brushRef="#br0" timeOffset="456.64">1221 3393 3792 0,'0'0'1337'16,"0"0"-457"-16,0 0-96 0,0 0 304 15,21 120 368-15,3-110-271 16,0-1-225-16,0-9-88 15,18 0-104-15,-2-9-288 0,5-9-232 32,3-10-248-32,10-24-656 0,-13 15-1176 15,-9 5-2873-15</inkml:trace>
  <inkml:trace contextRef="#ctx0" brushRef="#br0" timeOffset="862.68">1791 2980 6649 0,'0'0'1792'0,"0"0"-1056"16,0 0-359-1,0 0 847-15,0 0 104 0,0 0-680 16,0 0-648-16,0 0-128 15,0 0 24-15,-48 10 8 16,39 27 32-16,-6 4-192 0,15-13-80 16,0 1-96-1,24-16 104-15,0 2 40 16,12-15 64-16,-3 0 64 0,0 0 88 16,-8 0 56-16,-1 0-104 15,-15 0-8-15,-9 0-208 16,0 13 248-16,-21 6 88 0,-16 3 112 31,4 6-40-31,-12 1-64 0,6-7-8 31,21-13-280-31,18-9-721 16,0-18-1247-16,0-11-2697 0</inkml:trace>
  <inkml:trace contextRef="#ctx0" brushRef="#br0" timeOffset="1131.004">2020 2915 8857 0,'0'0'2673'0,"0"0"-1761"16,0 0 72-16,0 0-464 0,0 0-448 15,0 0-72-15,-54 38-200 16,42-16 16 0,0 3-144-16,12-3 0 0,0-3-104 15,24-6-40-15,-3 1-112 16,3-4 112-16,0-2 216 15,10-2 128-15,-10-2 32 0,-24 6 88 16,12-5-112 0,-12 4-200-1,0 4 320-15,-12 7 32 0,-12 2 200 0,-10 1-128 16,-2-4-32-16,12-10-16 16,3-4-56-16,9-5-184 15,12-24-1233-15,0-3-1583 0</inkml:trace>
  <inkml:trace contextRef="#ctx0" brushRef="#br0" timeOffset="1944.939">2162 2888 4729 0,'0'0'4432'16,"0"0"-3303"-16,0 0-849 16,0 0 80-16,0 0 272 0,0 0 8 31,0 0-232-31,58 102-240 15,-34-75-80-15,-12-9-16 16,12-3-40-16,-3-5-32 0,-9-6-152 16,12-4-40-16,-15 0-80 15,6-23 88-15,4-1-96 0,-4-8-8 32,-3-6 16-32,0 12 216 15,0 1 56 1,-12 8 328-16,0 12 120 15,0 0 128-15,0 5-232 0,0 0-304 16,0 0-40-16,9 0-176 16,6 14 56-16,-15-1 120 0,21 2 8 15,-9-1 56-15,-3 1-64 0,18-12 16 16,-5 1-16-16,-13-4-104 16,18 0-120-16,-18 0 40 0,27-18 32 31,-24-5-88-31,12-9-16 15,-12-1 128-15,-12-4 64 0,0 0 8 16,0 10 56-16,0-2 128 16,0 16 120-16,-12 3 24 0,-3 10-152 15,15 0-24-15,-9 0-96 32,9 0 0-32,-12 19-128 0,12 14 120 15,0-1 8-15,0 10 8 16,12-10 48-16,12 1 0 15,0-11-56-15,-5-2 0 0,20-16-56 16,-18-4-48-16,12 0 104 31,-6-10 8-31,-3-17 40 16,-2-11-40-16,-10-8 8 0,0 0-16 16,0-5-48-16,-12 9-16 0,0 10 0 15,0 3 64-15,0 16 96 0,0 4 184 16,0 9-32-1,0 0-248 1,-12 0 0-16,12 19-96 16,-12 9-32-16,12-6 56 0,0 7-96 15,0-7 24-15,0-2-64 0,33-12 88 16,0-3 112-16,6 0 8 0,-6-1-16 16,4 1 16-1,-13 4-56 1,-12 0-40-16,-3 10 88 15,-9 4 8-15,0 4 128 0,-36 11-120 16,-22 3-8-16,-2-9-808 0,-6 1-2289 16</inkml:trace>
  <inkml:trace contextRef="#ctx0" brushRef="#br0" timeOffset="2227.697">1299 3875 10626 0,'0'0'2144'0,"0"0"-1864"0,0 0-136 0,0 0 184 15,0 0-56-15,118-5 321 16,24-41 303-1,51-28-88 1,42-24-320-16,22-9-96 0,-25 10-168 16,-45 19-224-16,-36 22-40 0,-48 24-280 15,-43 14-864-15,-36 2-665 0,-3 13-839 16,-21-2-3065 0</inkml:trace>
  <inkml:trace contextRef="#ctx0" brushRef="#br0" timeOffset="2475.505">1568 4082 7665 0,'0'0'2969'16,"0"0"-1761"-16,0 0-872 15,0 0 464-15,0 0 136 0,60-3-167 16,64-48 55-16,66-28 8 15,30-19-232-15,25-8 104 32,-13-1 128-32,-45 14-359 0,-36 25-305 15,-60 16-168-15,-34 20-336 16,-30-1-1025-16,-3 11-1111 0,-24-2-1849 0</inkml:trace>
  <inkml:trace contextRef="#ctx0" brushRef="#br0" timeOffset="6936.017">18439 3245 7153 0,'0'0'2056'15,"0"0"-1855"-15,0 0-145 0,0 0 80 16,0 0 376-16,160-5 112 15,-27-4-264-15,60-5 72 16,42 0 152-16,34-4 32 0,6-1-120 31,-16 0-40-31,10 5-200 0,-25 1-135 16,-47 4-121-16,-47-1-73 16,-32 5-175-16,-63 1-184 15,-4-6-128-15,-6 6 24 0,-9 0-112 16,-2 4-152-16,-25 0-208 31,-9-6-105-31,-25 6-7 16,-8 0-1873-16</inkml:trace>
  <inkml:trace contextRef="#ctx0" brushRef="#br0" timeOffset="7296.925">18717 3537 9353 0,'0'0'1217'15,"0"0"-929"-15,0 0 376 0,0 0 264 16,0 0-336-16,0 0-592 15,0 0-96-15,-9 13 96 0,102-7 336 32,46-6 264-32,57 0 121 15,61-19-65-15,-4 0-112 0,16-9-72 16,-34 4-176-16,-17-4-128 16,-16 6-128-16,-51 4-40 0,-49 4-272 15,-29 0-656-15,-16 0-304 31,-14-4-425-31,-4-6-895 16,-18 5-2193-16</inkml:trace>
  <inkml:trace contextRef="#ctx0" brushRef="#br0" timeOffset="8139.688">19511 1303 8905 0,'0'0'1793'0,"0"0"-1337"16,0 0-144-16,0 0-176 0,0 0-88 16,0 0-32-16,0 0 96 31,42 60 160-31,-27-32 0 16,-3 4-144-16,0 1-64 0,0-5-64 0,-12-5-456 15,0-4-688-15,0-5-1457 16,0-10-2424-16</inkml:trace>
  <inkml:trace contextRef="#ctx0" brushRef="#br0" timeOffset="8673.488">19160 1155 7985 0,'0'0'1577'0,"0"0"-1241"0,0 0-208 16,0 0-40-16,0 0 120 15,127-102 48-15,-69 87-96 0,14 11-16 32,-3 4-88-32,-2 0-56 15,17 19 0-15,-2 13-8 0,-4 9-56 16,-5 2-48-16,-4 7-88 15,-8 2-32-15,-28 8-312 16,-9 4 288-16,-15 6-41 0,-9-1 97 31,-21 1 152-31,-12-5 48 16,-31-5 104-16,10-8 128 0,-16-12 25 16,1-12-65-16,-25-4 40 0,13-19 0 15,-13-5 32-15,-14-10 32 16,8-27-80-16,-5-13-8 15,8-16 72 1,3-31 232-16,37-32 80 16,27 8-368-16,18 5-128 0,24 23 96 0,33 29-128 15,25-1-56 1,-4-1-8-16,43 20 0 0,-16 24-8 16,7 22-120-1,8 9-96-15,-2 32-160 16,-24 29-384-16,-13 31-696 15,-24-16-737-15,-21-11-879 0</inkml:trace>
  <inkml:trace contextRef="#ctx0" brushRef="#br0" timeOffset="34293.558">9342 7179 5977 0,'0'0'848'16,"0"0"-848"-16,0 0 16 0,0 0 344 15,0 0 120-15,-39-69-104 16,39 54-192-16,0-3-104 0,15-6 8 15,9 2 80-15,-5-10-40 16,8 4-64-16,6-10 8 31,15 0-72-31,-6 3 8 0,19-8-8 16,11 7 96-16,-2-6 32 16,11 0 48-16,13 5-39 0,-1 5 95 0,-11 4-104 15,-4-1-72 1,13 11-40-1,-7 5 32-15,-2-3-48 16,11 13 0-16,1-2-8 0,12 5 8 16,-1 0 8-16,-2 0 8 15,-10 5-8-15,1 14 0 0,-25 3-8 16,13 1 8 0,-13 6-8-16,13-1 8 15,-13 9 8-15,-8-6-16 16,8 7 0-16,-24-1-48 0,0 5 48 15,-8 9 0-15,-25-1 0 16,0 11 160-16,-12 9 40 0,0-2 0 31,0 11-96-31,-24-5 56 16,0 5 64-16,2-1-16 0,-14-3-16 16,3-1 88-16,-18 1-24 15,8-11 0-15,-5-4 32 0,15 1-96 16,-18 0-32-16,17-11-56 31,-11 7-8-31,0-7 64 16,-15-8-8-16,-1 4 24 0,-17-5 72 15,-4 1-40-15,-11-10-71 16,-13 1-65-16,3-5 56 0,-11-10 0 16,5 2-80-16,6-13 32 15,-5-1 32 1,17-6-8-16,-11 0-48 15,-7-13 16-15,9-12-16 0,-8-7 40 16,14 4-40-16,-8-8 24 16,8 3-64-16,3-4-8 0,10 0-8 15,-1-5 0 1,13-5-8-16,9-3-64 16,11-1-32-16,4-4 32 15,24-2 24-15,-15-7 40 0,36 4 8 16,0-6-72-16,0 3 16 15,12-8-8-15,21-4 0 0,15-3-56 32,10 10 16-32,23-3 48 15,25-3 48-15,33 1-8 0,-10 6-80 16,-14 22-185-16,-21 7-127 16,-28 20-384-16,6 5-312 0,-11 3-272 15,-16 10-449-15,-21 13-775 31,-24 6-2297-31</inkml:trace>
  <inkml:trace contextRef="#ctx0" brushRef="#br0" timeOffset="35490.174">9376 5728 5353 0,'0'0'1616'16,"0"0"-1160"-16,0 0-240 0,0 0 560 16,0 0-40-16,0 0-311 15,0 0-369 1,0 0-48-16,0 0-8 15,24 0 0-15,21 0 136 0,21 0 216 16,67 0 24-16,54-19-80 16,7-3-8-16,29-1 104 15,-27 4 88-15,-6 9-136 0,-21 2-216 16,-3 3-80-16,-24 0-40 31,-30 1 0-31,-28 4 0 0,-26-6 0 16,2-2 0-16,-15 3-8 15,4-4-8-15,-4 4 0 16,-9-5 8-16,-15 1 8 0,0 1-8 16,6 2 8-16,-27 2-8 31,0-5-8-31,0 3-464 0,0-7-776 16,-12 4-1953-16,-12-4-2616 0</inkml:trace>
  <inkml:trace contextRef="#ctx0" brushRef="#br0" timeOffset="35827.376">11262 5417 7273 0,'0'0'1616'0,"0"0"-1152"15,0 0 313 1,0 0-281-16,0 0-472 15,0 0-8-15,0 0-16 0,78 29 128 16,-44-15 32-16,17 3-64 16,-18-1-16-16,15 6-72 15,-14-3 0-15,-10 0 8 0,0-2-16 32,-12 2-8-32,-12-1-88 0,0 6-56 15,-36 4 152-15,-9 4 144 16,-28 10 0-16,-17-6-48 15,-28 12-72-15,0-7-24 0,3-8-536 32,-26 0-929-32,47-16-247 15,3-2-656-15</inkml:trace>
  <inkml:trace contextRef="#ctx0" brushRef="#br0" timeOffset="36500.668">9620 5474 3088 0,'0'0'1745'0,"0"0"-753"16,0 0-56-16,0 0 200 0,0 0-440 16,0 0-432-16,0 0-264 15,0 3 0-15,-15 16 64 16,-3 5 200-16,-18-1 177 16,12 4-25-16,-10 2-40 15,-5 3-88-15,18-4-80 16,0-9-24-16,9-2 40 0,-12-3-40 15,24-4-24-15,0-10-88 16,0 5-16 0,0-5-48-16,12 4 0 15,21 1-8-15,15 4 104 16,22 0-24-16,11 6 16 0,13-7-96 16,32 11-248-16,-8 0-1280 15,-24-5-1737-15</inkml:trace>
  <inkml:trace contextRef="#ctx0" brushRef="#br0" timeOffset="44367.145">4106 7920 6769 0,'0'0'2528'16,"0"0"-1415"-16,0 0-865 0,0 0 176 16,0 0 88-16,24 0-312 15,-6 0-128-15,33 0 120 16,7 0 232-1,23 0-40-15,-2 0-96 16,17-5-64-16,-2 5-168 0,0-5-40 16,-4 2-16-16,-21 3-96 15,-8-5-544-15,5-4-840 32,-17-1-1313-32,-25-5-2288 0</inkml:trace>
  <inkml:trace contextRef="#ctx0" brushRef="#br0" timeOffset="44658.289">4746 7707 6993 0,'0'0'3057'16,"0"0"-2073"-16,0 0-984 0,0 0-8 0,0 0-176 15,0 0 88-15,69 9 96 16,-24 10 72-1,4 3 0 1,8 2-64-16,-9 4 8 0,-17 4-16 16,-4 1-40-16,-3 3-112 15,-24 7-80-15,-12 3 232 0,-27 4 24 16,-4 2 96-16,-17-1-64 0,-12-4-56 31,17-11-8-31,10-9-448 16,21-17-585-16,12-10-951 0,12 0-2409 15</inkml:trace>
  <inkml:trace contextRef="#ctx0" brushRef="#br0" timeOffset="47123.232">3756 9246 4640 0,'0'0'1961'0,"0"0"-1033"15,0 0-608-15,0 0 896 32,0 0-95-32,0 0-721 0,0 0-400 15,12 0 0-15,9 0 8 16,27 0 536-16,13 4 192 0,29 1-144 15,52-5-120-15,27 0-96 32,6-20-104-32,-24 7-136 15,-30 4-80-15,-64-1-56 0,0 7-200 16,-8-2-552-16,-4-5-568 16,-21-4-913-16,0 0-735 0,-24 0-3233 0</inkml:trace>
  <inkml:trace contextRef="#ctx0" brushRef="#br0" timeOffset="47411.836">4619 8925 7209 0,'0'0'1304'0,"0"0"-1304"15,0 0-216-15,0 0 216 16,0 0 48-16,82 10 208 0,-37 4-64 15,0 5-8-15,0 3-88 0,4 2-40 16,-13-2-56-16,-15 6 0 16,-9 0-104-16,-12 1 40 31,0 7 64-31,-33 7 505 0,-18 3 79 16,-4 0-256-16,-2 4-176 15,0-8-152-15,8-5-96 0,16-10-368 16,21-8-697-16,12-5-1071 15,12-14-2873-15</inkml:trace>
  <inkml:trace contextRef="#ctx0" brushRef="#br0" timeOffset="48532.524">9454 9745 4488 0,'0'0'4994'16,"0"0"-4994"-1,0 0-265-15,0 0 265 16,0 0 457-16,27 112 111 16,-3-65-152-16,-18 3-104 0,22 1 280 15,-16 1-224-15,0-12-64 16,-3 2-208-16,6-5-88 0,-6-14 0 16,-9 1-8-16,0-10-424 31,9-9-256-31,-9-5-704 0,0 0-569 15,0-19-1952-15</inkml:trace>
  <inkml:trace contextRef="#ctx0" brushRef="#br0" timeOffset="48906.689">9454 9801 7273 0,'0'0'1864'15,"0"0"-1423"-15,0 0-281 0,0 0 616 16,0 0-328 0,0 0-216-1,0 0-104-15,0 0 40 0,-66 112 24 16,39-89-40-16,27-9 40 0,-10-6-56 16,10-8-8-16,0 6-32 15,0-6 64-15,0 0 64 0,0-10-112 31,0-18-112-31,10-8-560 16,5-2-40-16,9 1 216 0,-3 14 152 16,-9 4 168-16,9 11 64 15,-6 8 0-15,-3 0 56 16,18 3 48-16,-2 16 48 0,5 5-32 31,0-6-120-31,6 0-80 0,7 1-808 16,-13-14-1665-16,3-5-5399 0</inkml:trace>
  <inkml:trace contextRef="#ctx0" brushRef="#br0" timeOffset="54200.234">10378 8908 4745 0,'0'0'2160'0,"0"0"-984"0,0 0 56 16,0 0 65 0,0 0-473-1,0 0-288-15,0 0-192 16,0 0 0-16,0 0 16 0,0 0-120 15,0 0-112-15,12 0-80 16,-3 0 56-16,27 0 120 0,9 0 8 31,28-5 41-31,8-9-17 16,22-5-48-16,-10 0-40 0,25-3-104 16,-27 3-24-16,-1 0-40 15,-17 5-8-15,-13 1-128 0,-15 2-56 16,-21 8-112-16,-15 3-161 31,-9 0-215-31,0 0-192 16,0 0-488-16,-9 0-873 0,-3 0-1807 0</inkml:trace>
  <inkml:trace contextRef="#ctx0" brushRef="#br0" timeOffset="54523.226">11039 8601 7297 0,'0'0'1480'15,"0"0"-1072"1,0 0-39 0,0 0-185-16,0 0-32 0,0 0 336 15,0 0-96-15,129 18-144 0,-95-4-40 16,2-4-24-16,6 5-80 15,-15-2-88-15,6 6-16 0,-17-6 0 32,-7 6-8-32,-9-1 8 15,0-5 0-15,0 11 8 0,-9-1-8 16,-28 6 88-16,-20 7-88 16,-3 2-168-16,-13-2-424 0,-17 7-1081 15,5-15-1055-15,31-10-2665 0</inkml:trace>
  <inkml:trace contextRef="#ctx0" brushRef="#br0" timeOffset="55101.416">10559 8671 4761 0,'0'0'1856'16,"0"0"-1152"-16,0 0-240 0,0 0 88 31,0 0-264-31,0 14-184 15,-6 10-56-15,-18 3 208 0,-4 1 113 16,7 8 15-16,0-4 112 16,-3 1 64-16,0-5-48 15,3-5-152-15,9-4-72 0,-16-10 72 32,28 1-112-32,0-10-120 0,0 4-48 15,0-4-72-15,0 0 40 16,16 5-48-16,8 0 104 0,21 4 40 15,0-4-16-15,16 3-48 16,-16-3-80-16,21 0-176 16,7 5-728-1,-1-6-1336 1,-27 4-2913-16</inkml:trace>
  <inkml:trace contextRef="#ctx0" brushRef="#br0" timeOffset="80364.785">3723 10677 4304 0,'0'0'2393'0,"0"0"-1409"16,0 0-872-16,0 0 112 0,0 0 136 16,0 0 368-16,0 0 393 0,102 32 39 31,-29-27-64-16,17-5-192-15,37-13-47 0,39-25-289 0,18 2-224 16,-42 3-160-16,-39 6-112 16,-43 12-72-16,-15 1-312 0,0-1-440 15,16-7-497-15,-16 3-623 32,-9 0-2089-32</inkml:trace>
  <inkml:trace contextRef="#ctx0" brushRef="#br0" timeOffset="80657.9">4676 10352 7737 0,'0'0'2049'0,"0"0"-1817"0,0 0-232 15,0 0-128-15,0 0 128 0,0 0 272 16,0 0 8-16,139 79-56 15,-94-50-40 1,-11-7-72 0,-7 11-112-16,-15 4-8 0,-12 5-184 15,0 5 192-15,-39 8 160 0,-19 9-8 16,-8-4-16-16,-3 1-64 16,-7-4-16-16,10-12-56 0,20-8-136 31,7-9-744-31,30-15-1241 15,0-13-2880-15</inkml:trace>
  <inkml:trace contextRef="#ctx0" brushRef="#br0" timeOffset="82289.109">10785 11265 6705 0,'0'0'2857'0,"0"0"-2041"0,0 0-696 31,0 0-8-31,0 0-104 0,0 0 160 16,12 121 0-16,-6-61 0 15,9 5-56-15,-15 0-32 16,12 1 72-16,0-6-56 0,-12-6-88 16,0-12 0-16,0-5-8 31,0-9-304-31,0-9-608 0,0-9-793 15,0-10-791-15,0 0-1761 0</inkml:trace>
  <inkml:trace contextRef="#ctx0" brushRef="#br0" timeOffset="82642.224">10643 11451 6513 0,'0'0'1040'16,"0"0"-792"-16,0 0 88 15,0 0 248-15,0 0-200 0,-57 106-103 0,57-96-153 16,0-6 80 0,0-4 136-16,0 0 160 0,0-14 24 15,9-8-96 1,15-16-272-16,-9-3-160 15,3-1-128-15,9 10 72 16,-2 8 48-16,-16 6 0 0,15 8-80 16,0 10-80-16,12 0 88 15,-3 0 72-15,1 10-88 0,2 8-248 32,0 10-688-32,-18-4-641 15,-3-6-1487-15</inkml:trace>
  <inkml:trace contextRef="#ctx0" brushRef="#br0" timeOffset="84873.425">11621 10515 8193 0,'0'0'1865'32,"0"0"-1329"-32,0 0 280 0,0 0 64 15,0 0-312-15,0 0-320 0,0 0-248 16,12 0-8-16,-3 0 8 15,18 0 104-15,19 0 88 16,23 0 64-16,37 0 32 16,33 0-15-1,60 0-25-15,9 0 40 0,0 0-8 16,4-9-40-16,-49 4-104 16,-13-5-48-16,-35 1-88 15,-21 0 0-15,-25 4 0 0,-33-3-8 16,10 8-104-1,2-10 16-15,-15 6 48 16,-9 4 40-16,-24-5 8 16,12 5-8-16,-12 0-144 0,0 0-176 15,0 0-344-15,0 0-561 16,0 0-663 0,-12 0-1049-16,-12 0-2000 0</inkml:trace>
  <inkml:trace contextRef="#ctx0" brushRef="#br0" timeOffset="85207.231">13194 10223 6313 0,'0'0'1816'0,"0"0"-1352"16,0 0-24 0,0 0 185-16,0 0-345 15,0 0 368-15,0 0 40 0,81 55-112 0,-39-31-112 16,-2-5-104 0,5-2-184-16,-9-3-104 0,-15 5-56 15,3-9-8 1,-12-2-8-16,-12 6-72 15,0 0-56-15,0 10-24 16,-36 3 144-16,-21 11-72 0,-28 8-216 16,-50 19-960-16,17-19-1241 15,3-4-2520-15</inkml:trace>
  <inkml:trace contextRef="#ctx0" brushRef="#br0" timeOffset="86003.887">11784 10270 2816 0,'0'0'1512'16,"0"0"-783"-16,0 0 39 15,0 0 448-15,0 0-376 0,0-5-216 16,0 5-168-1,0 0-72-15,0 0 33 16,0 0-81-16,0 0-144 16,0 10-72-16,-12 12 136 0,-9 10 344 15,-3 6-56-15,-12 4-96 16,2 5-88-16,-2-12-16 16,15-6-48-16,-3-1-32 15,-3-14 8-15,18-1-40 16,9-8-71-16,-15-1-65 15,15 1-48-15,0-5 48 0,0 0-16 16,0 0 24-16,0 0-24 16,15 5-56-1,9 0-24-15,21 9 0 16,15 0 104-16,22 3-104 16,-1-2-104-16,46-1-713 0,-33 0-951 15,-1-10-3761-15</inkml:trace>
  <inkml:trace contextRef="#ctx0" brushRef="#br0" timeOffset="111457.869">8096 4699 4424 0,'0'0'2129'0,"0"0"-1377"16,0 0-560-16,0 0 272 0,0 0 112 16,0 0-136-16,0 0-264 0,0 0-168 15,0 0 160-15,0 0 225 16,0 0-33-16,0 0-168 31,0 0 8-31,0 0 0 0,0 0-16 16,9 0-112-16,6 0 16 15,9 0-72-15,-6 0 88 0,9 0-96 16,19 0 0-16,-10 0 64 31,21 0-64-31,-11 0 64 16,2 0-72-16,0-5 8 0,7 2 0 16,-7-3 0-16,9-3 0 15,4 5 0-15,-4-5 40 0,12 5 8 0,13-2-56 16,-13-3 96-16,25 4-88 15,-4 0 0 1,-5 2 0 0,8-2 40-16,-2-1-48 0,-1-2 0 15,4 8 0-15,3-5-8 16,-4 0 8-16,1 1 0 16,-1-2 0-16,-11 2 0 0,8 4 8 15,-11-4-8 1,5-1 0-16,10 0 8 15,-13 1 0-15,13-1 8 0,-13 5 0 16,1-10-8-16,-1 7 0 16,10-2-8-16,2 0 0 15,-8-5 8 1,6 2-8-16,-7 3 0 16,7 0 0-16,-10-4-8 0,13 4 0 15,-1 1 8-15,-11-6 0 16,11 5 0-16,1 2 8 15,-13-7-8-15,-2 5 0 0,17-5-8 32,-14 6 0-32,-1-5 8 15,10 4 0-15,-10 1 0 0,-2-1 0 16,5 0 0-16,-2 5-16 16,-1-3 16-16,-2 3 0 15,5-5 0-15,-2 5-24 0,-4 0 24 0,7 0 0 16,-4-6 0-1,13 6 0 1,-13-5 0-16,-2 2 8 0,5 3-8 16,7-6 0-16,-7 6 0 15,-17-4 0-15,17 4 0 16,-2 0-8-16,-13-4 0 16,13 4 8-1,-13 0 0-15,13 0-8 0,-1-5-8 16,-2 5 16-16,14-5 0 0,-8 1 0 15,8 0 0-15,-2-2 0 16,-1 6-8-16,4-4 0 16,2 4 8-16,10 0 0 0,-12 0 0 31,-7 0 0-31,22 0 0 0,-16 0 0 16,1 0 0-16,12-5 8 15,-4 0 8-15,4 5-8 16,-1-5 0-16,-5 5 0 0,-3 0-8 31,8 0 16-31,1 0-8 16,-16 0 96-16,4 0-104 0,0 0 64 15,-1 0 32-15,1 0-96 16,-1 0 0-16,-5 0 8 16,-4 0 0-16,10 0 8 0,-1 0 56 15,-2 0-64-15,3 0 8 16,2 0-16-1,-5 0 8-15,2 0 0 0,-14 0-8 16,17 0 0-16,-17 5 0 16,5-5 0-16,-2 5 0 15,-4-5 8-15,-5 5 56 0,-4-5 40 16,-3 0 8 0,10 0-8-16,-19 4 88 15,13 2-24-15,-4-6-40 0,7 4-56 16,-4 0 0-16,0 1-64 31,4-5 56-31,-16 5-8 16,13-1-8-16,-13 0-40 0,3 2 8 15,-2-3 40-15,-16 2 0 0,18 1-8 16,-12-1-40-16,-5 3 48 16,17-3-48-16,-12 4 0 15,10 0 0-15,2 1 0 0,-18-1 0 16,7-4-8-16,-4 3 0 31,3-3 8-31,1 5 32 0,-16-6 16 16,15 1 8-16,-18 0-56 15,9-1 72-15,-5 1-64 16,11 0 40-16,-12-5-48 0,6 0 16 16,-18 4-16-16,16-4 8 15,-16 4 48 1,6-4-56-16,-6 0-8 0,15 0 16 15,-27 0 73-15,16 0-89 16,-13 0 0-16,0 0 0 16,-3 0 0-16,6 0 8 0,-3 0-8 15,-12 0 0 1,12 0-8 0,-12 0 8-16,9 0 0 0,-9 0-81 0,0 0-39 31,0 0-32-31,0 0-160 15,0 0-32-15,0 0 8 16,-9 0-56-16,9-8-608 0,-12 3-80 16,0-4 232-16,-3 4 111 0,-6 0-39 15,9-4 72-15,2-1 408 16,-5 2 296-16,-6-6 0 16,9 0 208-16,-9 0 120 0,9-4 72 15,-15 4 368-15,18 4-136 31,-3-4-191-31,0 6-65 0,12 2 152 16,0 2 104-16,-9-1-64 16,9 5-112-16,0 0-16 15,0 0 16-15,0 0-136 0,0 0-120 16,0 0-96-16,0 0-96 16,0 0-8-1,0 0-64-15,0 0-48 16,0 0-72-16,0 0 80 0,9 5 8 15,-9 9 96-15,12 4 8 16,9 0-8-16,-6 1 0 0,-3 4 40 16,9 1-32-1,-9-1-8 1,12-5 0-16,-15 0 0 0,6-3 48 16,-5-2-48-16,2-8-8 0,-12 0 8 15,0-1 0-15,0-4 88 16,-37 5-24-1,-29 0 80-15,-40 3-64 16,-69 7 40-16,-21 4-112 16,-3-6-8-16,48 1-1072 0,33-14-2881 15</inkml:trace>
  <inkml:trace contextRef="#ctx0" brushRef="#br0" timeOffset="112776.531">8703 4463 2720 0,'0'0'856'0,"0"0"-560"15,0 0 392-15,0 0 289 0,0-4-193 16,0 4-168 0,0 0 32-16,0 0 64 15,0 0-72-15,0 0-167 16,0 0-169-16,-12 0-152 15,12 0-16-15,-16 0 40 0,7 0-16 16,-15 14-80-16,-9-1 16 16,-3 11 40-16,-12 4 16 15,-7-1-24 1,-8 6 104-16,8-5 0 16,-2-6 0-16,9 2 80 0,3-11 40 15,20-4-120-15,1 1-128 16,15-4-96-16,-15-3 48 15,24 2-56-15,-15 0 0 0,15-1-72 32,0 1 16-32,0 0-64 15,0 3-16-15,15 7-40 0,9 3 48 16,9 1 128-16,25 4 128 0,35-4 32 16,37-6-16-1,33-8-40-15,6-5-104 0,-24 0-1080 16,-51-8-3673-1</inkml:trace>
  <inkml:trace contextRef="#ctx0" brushRef="#br0" timeOffset="113713.511">13157 3319 6465 0,'0'0'1728'0,"0"0"-1584"0,0 0-144 16,0 0 0-16,0 0 128 0,0 0 112 15,0 0-104-15,-24 79 32 16,24-66 40-16,0 1 89 16,0-1-73-16,9 2-16 15,18-2 8-15,4-2-16 16,8-3-48-16,6 6-72 16,3-4 0-16,-2-1-64 0,2 0 40 15,-27 1-56-15,0-2-48 16,-6 3-144-16,-15 2-336 15,-15-4 456 1,-6 10 72-16,-24 0 184 16,0-6-184-16,-19 2-216 0,-14-15-865 15,20 0-1159-15,10 0-3249 0</inkml:trace>
  <inkml:trace contextRef="#ctx0" brushRef="#br0" timeOffset="113924.085">13064 3314 8809 0,'0'0'1577'0,"0"0"-1113"32,0 0 328-32,0 0 16 0,0 0-360 15,0 0-192-15,0 0-144 16,136-42-40-16,-76 29-72 0,-3-1-320 15,28 4-768-15,-19 1-1272 16,-14 4-1961-16</inkml:trace>
  <inkml:trace contextRef="#ctx0" brushRef="#br0" timeOffset="114096.921">13619 3384 7865 0,'0'0'2313'16,"0"0"-1697"-16,0 0-8 16,0 0 304-16,0 0-688 0,0 0-224 15,27-6-1464-15,-3-6-945 16,-2-2-3416-16</inkml:trace>
  <inkml:trace contextRef="#ctx0" brushRef="#br0" timeOffset="114443.542">13879 3226 8241 0,'0'0'2441'15,"0"0"-1873"-15,0 0-448 0,0 0 216 0,0 0 8 16,-49 116-64-16,49-80-184 15,0-3-96-15,0 0-56 16,16-11-16 0,5-3 16-16,15 1 56 15,-3-12 72-15,3 2-72 16,-3-6 0-16,1 1 0 0,-7 0 0 0,-6 0-80 16,-12-2-184-1,-9 2-248-15,0 1-72 16,0 2-168-16,0 6 584 15,-18 0 168-15,-30 0 0 16,-1-1-80-16,-11-3-617 16,6-5-943-16,17-5-984 0</inkml:trace>
  <inkml:trace contextRef="#ctx0" brushRef="#br0" timeOffset="114636.577">13846 3213 4504 0,'0'0'4841'0,"0"0"-4080"31,0 0-401-31,0 0 584 16,0 0 8-16,0 0-224 16,159-20-432-16,-98 12-296 0,-4-2 0 0,25-4-1048 15,-25 6-1608-15,-12-3-3954 16</inkml:trace>
  <inkml:trace contextRef="#ctx0" brushRef="#br0" timeOffset="114907.795">14380 2980 8409 0,'0'0'1705'0,"0"0"-1409"16,0 0-144-16,0 0 544 0,0 0 400 31,0 145-248-31,0-82-360 0,0 13-184 16,0-2-71-16,0-1-137 16,0-7-96-16,0-16-32 15,0-13-417-15,12-14-671 0,-3-23-712 16,3 0-2361-16,0-18-1232 0</inkml:trace>
  <inkml:trace contextRef="#ctx0" brushRef="#br0" timeOffset="115299.909">14567 3309 8249 0,'0'0'1577'16,"0"0"-1233"-16,0 0-88 0,0 0 392 15,0 0 8-15,0 0-112 16,9 79-232-16,3-56-64 16,-12 0-64-16,12 1-56 0,-12-5-56 15,0-11-24 1,0 2-40-16,0-6 0 16,9-4 112-16,-9 0 264 0,0 0 153 15,0 0-33-15,0-14-104 16,15-8-400-16,-3-11-168 15,-3 6-144-15,12-2 40 0,-5 11 40 32,8 4 128-32,-3 10-25 0,-9 4 33 15,0 0-32-15,12 14 8 16,-12 4 72-16,0 0 32 16,-3 0-40-16,-9-3-8 0,9-2-16 15,-9 1-360-15,0-9-432 31,0 5-592-31,0-10-585 16,0 0-471-16,0 0-2001 0</inkml:trace>
  <inkml:trace contextRef="#ctx0" brushRef="#br0" timeOffset="115874.447">14380 3542 888 0,'0'0'2624'0,"0"0"-1752"0,0 0-495 16,0 0 263-16,0 0-104 0,0 0-56 16,0 0-120-16,0 0 232 15,0 0 160-15,0 0 160 31,0 0 97-31,-12 0-97 0,12 0-200 16,0 0-168-16,0 0-144 16,-12 0-184-16,12 0-24 0,0 0 0 15,0 0 32-15,0 0 112 32,0-5 17-32,12-14-273 0,0-4-80 15,0-6-56-15,9 1 48 0,3 1 0 16,-3 9 0-16,-6 3 8 15,3 7 0-15,7-2-16 0,2 6-73 16,-18 4 25-16,15 0 16 16,9 0 40-1,-6 18-112 1,-18 1-16-16,12 4-8 0,-5 5 40 0,-16 0-256 16,0-1-696-1,0-3-1464-15,0-10-2554 0</inkml:trace>
  <inkml:trace contextRef="#ctx0" brushRef="#br0" timeOffset="116557.827">14706 3338 1816 0,'0'0'5977'0,"0"0"-4681"0,0 0-415 15,0 0 55 1,0 0-272-16,0 0-248 15,0 0-168-15,0 0-32 0,102-19-88 16,-78 27-56-16,1 7 0 16,-4 9-72-16,-9-2 16 15,9-4-16-15,-21 6 0 0,15-6 8 16,-3 0 0-16,-12-7 0 0,0-7 0 16,0-4 72-16,0 0 136 15,0 0 152-15,0-18-360 0,0-11-8 31,0 1-136-31,0-4-136 16,0-4 48-16,24-2 112 0,-3 10-32 16,4 1-24-16,11 3 0 0,-18 6 112 15,6 3 0-15,-9 7 48 16,-3 3 8-16,0 1 0 31,-12 4 8-31,0 0 80 0,0 0 8 16,0 0-96-16,-12 0-56 15,0 9 48-15,-3 4-48 0,6 7 56 16,-6 2 8-16,6-3 0 16,9-1-8-16,0-8-64 31,9 3 64-31,15-3 0 0,15-1 8 0,-6 1 88 16,4 4-88-1,-16 0 0-15,0 0 8 0,-21 4-16 0,0 4 0 16,0 2 0-16,-57 12-112 15,2-3-656 1,-17-9-3113 0</inkml:trace>
  <inkml:trace contextRef="#ctx0" brushRef="#br0" timeOffset="123190.606">14190 16079 1112 0,'0'0'3320'16,"0"0"-2567"-16,-124 25-625 0,63-17 416 16,-8 2 224-16,-12-1-144 15,-22 6-104 1,-39-2-56-16,-9-4 56 16,0-4 89-16,37 0 39 15,29-5-24-15,19 0-56 0,-40 0-304 16,-33 0-16-16,-27 0-96 0,-6 0-144 31,39-10 72-31,34 1 8 16,29 4-16-16,10-9 32 0,-9 5 168 15,-1-10 40-15,-11 1-136 16,11-5 160-16,13-1-80 0,6-3-112 16,20 0 40-16,-5-6 1 15,12 6 7-15,15-12-88 31,9 7-104-31,0-9 16 0,0-1-8 16,0-4 40-16,0-6-48 16,0 6 8-16,9-5 0 0,15 1 0 15,0-1-8-15,-3-1-40 32,16 2 40-32,-1-1-104 15,21-6 104-15,1 7 0 0,11 4-8 0,13 0 8 16,-1-1-8-16,13 10 8 15,23-5 8-15,34-4-8 0,21 5 0 16,3-2 8-16,-12 15-8 16,-12 10 0-1,-33 4-8 1,9 5 8-16,2 4-8 0,-23 5-40 0,-27 0 40 16,-7 0 0-1,-15 0 0-15,13 0 8 0,11 0-8 0,13 5 0 31,-1 4 8-31,-11 5-8 16,-4 4 8-16,7 1-48 16,-19 5 40-16,-8 4 8 0,2-6 0 15,-12 6-8-15,10 4 8 0,-13-3-8 32,3 2 8-32,-6 7-8 15,10-5 8-15,-19 3 0 16,15-3 0-16,-30 4 8 0,9-1 48 15,7-7-48-15,-19 8 0 16,-6 0 8-16,15-4 40 0,-24 3 0 16,9 2-48-16,-9-1 0 15,0-1 8-15,0 5 56 32,-9-3-72-32,-6 0 8 0,-3-2 48 0,-6 2-48 15,-1-2 64-15,-2 2-72 16,9-5 8-16,-21-1 96 0,18 0-40 15,-12-4 16 1,-7 4-8-16,10-4 8 16,-6-6 48-1,-9 3-72-15,-4 1 64 0,1-1 0 16,6-7-112-16,-19 6 72 0,13-6-32 16,-9 0-40-16,-4 0 40 0,19-4-48 15,-15-4 8-15,-3-1 88 31,11-4 16-31,-5-5 104 16,-6 0 48-16,2 0-48 0,13 0-56 16,-24 0 32-16,8-5 8 0,4-4-24 15,9-1-32-15,-13 2 56 16,31-2 8-16,-6 5 16 31,3-4-80-31,8 5-72 0,-2-1-64 16,6 0-8-16,12-4-144 15,-18 4-352-15,18-3-744 0,9-12-448 16,0 1-1425-16,0-3-4625 0</inkml:trace>
  <inkml:trace contextRef="#ctx0" brushRef="#br0" timeOffset="137090.574">17784 16028 992 0,'0'0'2472'15,"0"0"-1608"-15,0 0-471 0,0 0 255 16,0 0 8-16,0 0 112 15,0 0-40-15,0 0 56 0,0 0 248 16,0 0-127-16,0 0-225 31,0 0-160-31,0 0-40 16,0 0-112-16,0 6-40 0,0-6-72 16,15 0 104-16,9 0 24 0,-2 0-184 15,11 0 33-15,6 0-113 16,-6 0 8-16,12-6-32 0,13 3 40 15,2-2 8 1,10 0-16 0,11 2-8-16,10-8 32 0,29-3-48 15,-17 5 56-15,3-1-16 0,11 2-40 16,-23-1 0 0,9 4-88-16,-10-5 64 0,1 1 24 15,-13 4 224 1,-2-3-56-16,5 2 24 15,-2 3-8-15,-13-2 32 0,-12-1 32 16,4 2-32-16,-16 4 24 16,-9-4-48-16,-3 4-31 15,-8 0 15-15,-4 0 0 0,-9 0-48 32,12 0 0-32,-12 0-96 0,-12 0-40 15,0 0-32-15,0 0-64 16,0 0 56-16,0 0-56 15,0 0-440-15,0 0-432 0,9-5-521 16,15-4-575-16,0-1-473 31,0-4-3680-31</inkml:trace>
  <inkml:trace contextRef="#ctx0" brushRef="#br0" timeOffset="138623.972">21198 16135 4729 0,'0'0'2288'0,"0"0"-1672"0,0 0-240 15,0 0 1105-15,0 0-241 16,0 0-424-16,-36 0-464 0,36 0 64 31,0 0 48-31,9 0-128 16,18 0-64-16,30 0 8 0,37-4 329 15,29-5-177-15,68-1-56 16,17 5-24-16,3 2 88 0,-15-2 64 16,-12 5-128-16,-18 0-152 31,-48 0-80-31,-27 0-96 15,-31 0-40-15,-27 0 8 0,3 0-16 16,-14 0-64-16,2 0-168 16,-12 0-312-16,-12 0-136 0,-12 0-152 15,-34 0-313-15,-59 0-1439 32,8 0-1905-32,-2 0-744 0</inkml:trace>
  <inkml:trace contextRef="#ctx0" brushRef="#br0" timeOffset="138958.168">21303 16214 6081 0,'0'0'1664'0,"0"0"-1248"16,0 0-88-16,0 0 849 15,0 0 7-15,0 0-520 0,0 0-280 31,0 0 136-31,-48 10 144 16,48-10-24-16,9 0-111 16,30 0 127-16,40 0 432 0,63-14-8 15,42-10-376-15,51 2-168 0,-17 4-15 32,-7 3 15-32,-27 6-112 15,-9-1-8-15,-33 5-152 16,-40 5-136-16,-44 0-56 0,-22 0-72 15,0 0-296-15,-12 0-624 16,-24 0-457-16,-12 0-295 0,-36 0-392 31,12 0-3658-31</inkml:trace>
  <inkml:trace contextRef="#ctx0" brushRef="#br0" timeOffset="164461.518">6771 17531 6737 0,'0'0'2224'0,"0"0"-1623"31,0 0-249-31,0 0 840 0,-15-6-208 16,15 6-504-16,0 0-352 16,0 0-16-16,0 0 144 15,0 0 112-15,0 0 0 0,0 0-87 16,0 0-9-1,0-4 0-15,0 4-40 16,15 0-96-16,-3-4-48 0,9 4 16 16,15-10 48-16,10 6-56 15,14 0 8-15,9-5 0 16,13-2-8-16,33-2-8 0,23-7 0 16,25 7-40-1,9-6 40-15,-6 6-24 16,-15 4 8-16,-9-1-8 0,-3-4-8 15,0 0-48-15,0 0 80 16,3 1 48-16,-40-1 64 16,-8 9-24-16,-25-3 8 0,-8 2-48 31,5 1-48-31,6 1-24 0,-2-6 8 16,-13 7-16-16,-9-3-48 15,-14 6-8-15,-10-5 0 16,-3 5 8-16,-21 0-8 0,0 0-8 31,0 0-448-31,0 0-424 16,0 0-296-16,-60 0-257 0,17 14-735 15,-14 0-3129-15</inkml:trace>
  <inkml:trace contextRef="#ctx0" brushRef="#br0" timeOffset="165006.183">6677 17850 7393 0,'0'0'1528'0,"0"0"-1528"0,0 0 0 16,0 0 585-16,0 0 295 15,12 0-328-15,1 0-88 0,8 0 320 16,12 0 8-16,24-5 96 31,16 2-175-31,32-13-81 0,46-1 48 16,70-16 72-16,23-9 64 15,25-8-96-15,-1-2-95 16,-23 5-161-16,-25 7-64 0,-12 2-112 16,-9 5-160-16,-36 5-80 15,-12 6-32 1,-36 4 32-16,-21-2-48 0,-37 12 8 15,3-2 112-15,-14 2 80 16,11-2-48 0,-21 0 8-16,0 5-24 0,-27 2-48 15,3-2-8 1,1 5-64-16,-13 0-16 0,0 0-88 16,0 0-912-16,0 0-825 15,0 0-1023-15,0 0-2681 0</inkml:trace>
  <inkml:trace contextRef="#ctx0" brushRef="#br0" timeOffset="166741.419">18382 17411 7481 0,'0'0'2065'16,"0"0"-1737"-16,0 0-320 16,0 0 456-16,0 0 336 0,0 0-368 15,33 0-280-15,15 0 88 0,10 0 216 16,11-5 32 0,37 0-160-16,33-4 24 15,60-5-88-15,9-4 41 16,24 3 71-16,-2-3 128 15,-4 4-64-15,-6 4-216 0,13 1-104 16,11-5-16-16,-11 6 40 16,11-6 96-16,-11 4 112 0,-4-5 88 31,-6 3 40-31,-11-3-32 16,-28 7-64-16,-24-8-112 0,-15 13-23 15,-43-2-105-15,-29 0-24 16,-16 1-40-16,0 4-24 0,1-5 8 15,-13 5-56-15,-12 0 40 32,-9-6-40-32,-9 6 0 15,-15 0 80-15,0 0 16 0,0 0-104 16,0 0-48-16,0 0-616 16,-15-13-713-16,-9 9-759 0,18-11-3169 0</inkml:trace>
  <inkml:trace contextRef="#ctx0" brushRef="#br0" timeOffset="167640.606">18545 17619 6937 0,'0'0'2825'15,"0"0"-2113"-15,0 0-496 0,0 0 536 31,0 0 160-31,0 0-264 16,163-34-344-16,-70 21 48 0,58-6 185 16,45-3 79-16,34-2 8 15,17 2 56-15,10 3-176 32,-1 5-176-32,13 1-160 0,9-2-64 0,-1 5 88 15,-8 7 56 1,-37-2 200-16,-32 5-72 0,-50 0-152 0,-44 0-127 15,-40-5-33-15,-17 5-8 16,11-6-56-16,-3 6 8 16,-14-3 0-16,-16-3 0 15,-15 6 8 1,0 0 56-16,-12 0-64 0,0 0-8 16,0-4-601-16,-60-10-735 0,26 0-1817 15,-23 0-5136-15</inkml:trace>
  <inkml:trace contextRef="#ctx0" brushRef="#br0" timeOffset="168411.599">19948 17452 5369 0,'0'0'6337'0,"0"0"-5369"16,0 0-840-16,0 0-80 15,0 0 192-15,0 0-64 0,0 22-176 0,15 7 96 16,9 3 40-16,1 14 120 15,8 0 41-15,3 1-41 16,6 4-48 0,19 0-64-16,-1-10-40 15,9 2 24-15,10-11 16 16,5-3-32-16,-2-6-64 0,-4-5-48 0,-5-4-208 31,-4-11-224-31,-24 2-225 16,4-5-231-16,-4 0-416 0,-21-5-1073 15,-3-8-847-15</inkml:trace>
  <inkml:trace contextRef="#ctx0" brushRef="#br0" timeOffset="168690.74">20721 17809 8265 0,'0'0'2897'0,"0"0"-2161"15,0 0-504-15,0 0 128 32,0 0-160-32,0 0-192 0,0 0-8 15,57 23 8-15,-33-5 8 16,-3-4-8-16,-8 5 0 16,11 0 0-16,-24 0-8 0,0-2 0 15,0 1 0-15,-15 15 56 0,-19-5 32 16,-11 5-88-16,-12 4 0 15,9-6-320 1,14-2-640-16,10-11-1272 16,12-8-2137-16</inkml:trace>
  <inkml:trace contextRef="#ctx0" brushRef="#br0" timeOffset="170580.12">21741 18091 8833 0,'0'0'1897'0,"0"0"-1569"0,0 0-128 16,0 0 96-16,0 0-200 16,0 0-96-16,-124 43 0 0,112-12-48 15,0 1 48-15,12 0 72 16,0-4-64-16,0 1-16 16,0-7-96-16,12-2-144 15,0-12-88-15,-6 3 120 16,9-11 8-16,10 0 88 15,11-14 112-15,-18-19-96 0,6-13-256 16,3-14-441-16,-15-16-15 0,-3-2-16 31,-9-6 320-31,0-3 272 16,-9 9 240-16,-15 3 416 16,9 11 136-16,-9 17 376 0,24 19 321 15,-9 14-137-15,9 9-504 16,0 5-576-16,0 9-32 0,0 29-104 31,0 17 104-31,9 10 88 16,6 19 80-16,-6 4-64 15,6-6 40-15,9-3-72 0,-15-8-72 16,15-21 24-16,-2-8-16 16,5-9 0-16,-18-14 224 0,12-16-16 15,6-3-80 1,-3-3-64-16,-3-26-72 15,16-8-144-15,-13-9-224 16,-15 0-16-16,0 4-120 0,6 5 160 16,-15 18 264-16,0 0 80 15,0 19 8-15,0 0-8 16,-24 0-40-16,3 5-176 16,9 14-32-1,-13 4 32-15,13 0-96 0,0 0-96 16,12-9-81-16,0-1 49 0,12-2 104 31,25-3-40-31,-13-3-376 16,9 0 24-16,-9-5 112 0,-3 4 224 15,3 1 288-15,0 0 104 16,-14 3 312-16,14-2-72 0,-15-2-64 16,6 1 16-16,-3 0 72 15,-12-5 144-15,12 0 160 31,0 0 8-31,-3-14-288 0,3-10-128 16,0 2-64-16,0 2 64 16,0 2 280-16,-12 4 281 0,0 5 63 15,0 4-88-15,0 5-120 32,0 0-320-32,0 0-200 15,0 0-56-15,0 0-80 0,9 5 80 0,-9 10 0 16,16-7 8-16,-4-8-8 15,-6 4 0-15,21-4 0 0,-3 0-168 16,0-4-96 0,9-19 40-1,-9 5-72 1,1-6-24-16,-16 6 152 0,0 4 168 0,-9 4 184 0,0 10 408 16,0 0-104-16,0 0-328 15,0 19-160-15,0 14 0 0,0 18 208 16,0 9-24-16,0 9-64 31,-9 5-112-31,9 5 48 16,0-5-40-16,0-3-8 0,0-12 0 15,0-7 0-15,-9-16 40 16,-3-12 56-16,-1-7 72 0,-11-7 8 16,0-10-88-16,0 0-96 31,-9-10-400-31,6-21 392 0,9-7-72 15,2-8 0-15,7-5 72 16,9 1-64-16,9-2-40 0,25 1-136 16,5 1-32-16,6 3 48 15,3 5 144-15,-5 0-16 32,8 5-24-32,-18 1-104 0,3-2-104 15,-11 2-24-15,-4 7 168 0,-9 6 192 16,0 9 128-16,-12 4 400 0,0 7 176 15,0 3-48-15,0 0-336 16,-12 0-320 0,0 3 0-1,-9 12-64-15,21-1 56 0,-13 4-64 16,13 1-8-16,0-6-32 16,0 2 40-16,0-1 64 0,13 0 8 0,8-6 0 15,3-8 8-15,-3 6-8 31,3-6-8-31,12 0-8 16,-2-10-56-16,2-4-32 0,0-9-144 16,-3-9-32-16,3-1-40 15,-14-4 152-15,2 0 112 16,-12 5 56-16,-3 8 56 0,-9 6 200 31,0 13 280-31,0 0-48 0,-9 5-288 16,-3 0-200-16,0 5 0 15,-13 9-24-15,16 5-24 0,9-5 48 16,-12-1-64-16,12-2-120 16,0-3 24-16,12-3 104 31,-3-1 40-31,4-4 16 0,11 6-8 16,-12-2 8-16,-3 4-48 15,-9 2 48-15,15 3 160 0,-3 2 48 16,-3-1 40-16,3 4-152 0,12-8-16 15,0-1-32 1,22-9-48 0,2-19-520-16,-15-9-2216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15T08:31:0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18448 3319 7433 0,'0'0'2697'0,"0"0"-1897"0,0 0-424 15,0 0 240-15,0 0 192 32,0 0-160-32,27 0-400 0,-6 0-16 15,40 0 353-15,-4 0 103 0,46 0 40 16,48-10-96-16,57-4-120 15,39-14-112-15,34 6 72 0,-3-10-48 16,3 4-120 0,-4 9-71-1,-23-5-145-15,-7 7-72 16,-42-2 32-16,-14-5-40 0,-28 2 0 0,-40-3 128 16,-29 3 120-16,-22 3 88 15,-26 5-24-15,-10 1-40 0,12-1-56 31,-15 4 96-31,-21 1-56 16,0 4-136-16,-3 1-128 16,-9 4-48-16,0 0-632 0,0-14-824 15,-21-4-1265-15,9-1-3208 0</inkml:trace>
  <inkml:trace contextRef="#ctx0" brushRef="#br0" timeOffset="807.404">20000 1628 5937 0,'0'0'4401'15,"0"0"-3681"-15,0 0-56 0,0 0-40 16,0 0-48-16,21-28-184 15,3 23-312 1,-3 0 8 0,15 1-88-16,0 4 0 0,-11 0-104 0,-4 0 0 15,3 4-272-15,-15 14-80 16,-9 7 112-16,0 7-8 0,0 10 120 16,0-2 120-1,-33 7 96-15,12-5 16 16,-19-5 0-16,19-4 0 15,0-7 16-15,6-11 64 0,15-2-16 16,0-8-16-16,0 1-48 16,0-6 0-16,0 0 8 0,0 0 120 31,15 0-64-31,6 0 312 16,27-11 16-16,-2-7-144 15,14-9-248-15,9-1-328 0,13-10-656 16,-13 7-1361-16,-23-1-2408 0</inkml:trace>
  <inkml:trace contextRef="#ctx0" brushRef="#br0" timeOffset="1431.961">19858 1173 8009 0,'0'0'1320'15,"0"0"-1007"-15,0 0-81 16,129-70 224-16,-71 58-16 0,11 2-176 15,1 10-160-15,11 0-96 16,13 10 8 0,-13 12 64-16,13 10-80 15,-13 6-40-15,-11 3-32 16,-4 11-88-16,-15 3 32 0,-17 5-24 16,2 10-24-16,-24-2-320 15,-12 7-40-15,-12 0-193 16,-24-7 417-16,-13 3-112 0,-17-8 328 31,-4-2 56-31,-11-15 40 16,-13-3 488-16,1-11 64 0,-16-9-63 15,10-18 159-15,5-5 136 16,0-13-104-16,13-30-216 16,-1-17 0-16,13-28 128 0,12-42-104 15,20-27-40 1,22 8-63-16,15 34-153 15,28 35-80-15,2 29-80 0,30-4-72 16,0-4-104 0,31 2 96-16,15 15 0 0,11 14 8 15,-11 28-80-15,-3 6-88 16,-25 40-321-16,7 19-551 16,-25 13-88-16,-39 42-264 15,-9-16-577-15,-12-18-1063 16</inkml:trace>
  <inkml:trace contextRef="#ctx0" brushRef="#br0" timeOffset="5796.794">6711 14411 9826 0,'0'0'2232'16,"0"0"-1648"-16,0 0-504 16,0 0 392-16,36-3 8 0,21-3-55 15,37-2 7-15,57-11 24 16,33 5 48-16,24 1-32 0,-6-1-88 31,-27 4-200-31,-24 1-168 16,-36 0-8-16,-22-6 8 15,-35 11-16-15,-10-6-16 0,-18 7-368 16,9-7-200-16,-17 10-160 16,-22-5-105-16,-34 5-143 0,-11 0-696 31,-15 5-4081-31</inkml:trace>
  <inkml:trace contextRef="#ctx0" brushRef="#br0" timeOffset="6103.275">6792 14676 7097 0,'0'0'2793'0,"0"0"-1953"16,0 0-592 0,0 0 448-16,0 0 48 15,0 0-384-15,0 0-160 16,0 0-64-16,0 0 400 16,115 4 505-16,15-26 119 0,45-20-184 15,45-5-248-15,-9-8-256 0,-27 0-264 31,-42 17-208-31,-48 11-96 16,-37 8-1120-16,0 0-568 16,-20 0-529-16,-28 6-3552 0</inkml:trace>
  <inkml:trace contextRef="#ctx0" brushRef="#br0" timeOffset="6928.863">3756 9324 9818 0,'0'0'2272'15,"0"0"-1616"-15,0 0-544 0,90 0 616 16,-5 0 17-16,39-4 39 15,54-10-112-15,6-5-112 0,6 1-160 16,-27-1 0-16,-48 4-152 16,-22 2-152-16,-26 4-32 31,-16-1-64-31,-9 2-280 0,6-2-104 16,-11 6 32-16,-25-2-144 15,0 2-216-15,-12 0-176 0,0-1-249 0,-12 0-1863 16,-12-3-5618-16</inkml:trace>
  <inkml:trace contextRef="#ctx0" brushRef="#br0" timeOffset="7324.605">4758 8958 9273 0,'0'0'2345'0,"0"0"-1665"16,0 0-176-16,0 0 216 0,0 0-416 15,0 0-288-15,0 0-8 32,0 0 72-32,136 14-32 0,-76 4 33 15,-12 2-33-15,10-2-48 16,-13 4 8-16,3 6 0 0,-15 0-8 15,4-5-48-15,-25 5-33 16,0-4-47-16,-12 3 128 31,-24 6 128-31,-22 8 177 0,-14 5-17 16,-21 1-96-16,-1-1-56 16,-2-4-40-16,17-5-88 0,10-4 8 15,12-11-16-15,8-3-24 0,25-14-560 16,12-5-833-1,0 0-2768 1</inkml:trace>
  <inkml:trace contextRef="#ctx0" brushRef="#br0" timeOffset="57877.001">10704 10158 3368 0,'0'0'704'0,"21"-69"-600"16,-21 37 72-16,12-6 961 15,0 5-57-15,-12 11-368 16,12 8-168-16,-12 0-112 16,0 9-16-16,9 0-232 15,-9 5-32-15,0-3-88 16,0 3 56-16,0 0-64 0,0 0 16 31,0 0 57-31,0 0 39 16,0 0-64-16,0 0-40 0,0 0-8 15,0 0-8-15,0 0 56 16,0 0-40-16,0 0 128 0,0 0-24 16,0 0 40-16,0 0 48 15,0 0 80-15,0 0-80 0,0 0 16 31,0 0-88-31,0 0-128 16,0 0-48-16,-9 0-8 16,9 3-96-16,-12 11-88 0,12 0-552 15,-12 18-929-15,-12-8-1087 16,15-1-3777-16</inkml:trace>
  <inkml:trace contextRef="#ctx0" brushRef="#br0" timeOffset="58221.42">10541 10075 7057 0,'0'0'2337'0,"0"0"-1729"15,0 0-400-15,0 0 408 0,0 0-168 31,0 0-240-31,0 0-136 16,126-106-64-16,-89 82 80 0,-16 5-72 16,3 0-8-16,-12 6 8 15,12 4-8-15,-12 0 40 0,-12-1 8 16,6 10 72-16,-6 0-40 16,15 0-88-16,-15 0-48 0,12 0 48 31,0 13 120-31,1 12 152 15,-4-3-88-15,3-3-88 16,0 5-96-16,0-2-376 0,0-3-1456 16,-3-14-2833-16</inkml:trace>
  <inkml:trace contextRef="#ctx0" brushRef="#br0" timeOffset="58659.453">10713 9876 6465 0,'0'0'1896'0,"0"0"-1392"16,0 0 169-16,0 0 511 15,-21 143-160-15,8-83-152 0,13 10-352 16,-12 4-88-16,-3 5-48 16,6-5-87-16,9-14-185 0,0-8-48 31,-9-20-64-31,9-10-120 16,0-12-641-16,0-28-559 15,0-15-1216-15,0-18-6362 0</inkml:trace>
  <inkml:trace contextRef="#ctx0" brushRef="#br0" timeOffset="156600.341">8223 4681 2960 0,'0'0'4457'15,"0"0"-3257"-15,0 0-824 16,0 0 537-16,0 0 111 0,0 0-432 16,0 0-304-1,12 0-240 1,0 0-40-16,-3 0 168 0,18 0 8 0,3-5-64 16,9 1 56-16,-2-5-88 15,5-1-16-15,6-4-64 16,-2 6 40-1,11-3-48-15,3 3 8 16,-11-2 0-16,8 6-8 16,-15-2 8-16,18 2 0 0,1 0 0 31,-16-6 0-31,15 6 8 16,-2-1-16-16,11 0 0 0,-11-3 0 15,23 3 8-15,-2 0-8 16,5 5 0-16,10-4-8 0,-13-2-8 15,13 2 16-15,-1 0 0 16,1-1 0-16,-4-4 0 16,1 4 16-16,-7-4-16 0,10-1-16 15,-25 5 16-15,13 2 16 32,-1-2-16-32,1 0 8 0,-13 0 0 15,13 1-8-15,-4-2 8 0,19 6 0 16,-19-4-8-16,7 0 8 15,-4-1-8-15,-2 0 0 16,5 1-8-16,-2-1 8 16,-1 0 8-1,-11 2-8-15,-1-2 0 16,13-1 8-16,-13 1 0 0,3 5-8 16,7-3 0-16,-7 3 8 0,-2-6-8 15,-4 6 8-15,19 0-8 0,-19 0-8 31,6 0 8-31,-2 0 8 16,-4 0-8-16,-5-4 8 16,11 4 0-16,-15 0-8 0,13-4 0 15,-10 4 0-15,-2 0 0 0,-1 0 8 16,12-5-8-16,-8 5-16 31,-4 0 8-31,12 0 8 16,-11 0-8-16,8 0 16 15,7 0 0-15,-1-5-8 0,-3 5 0 16,1-4 0-16,11 4 8 0,-11-4 0 16,-1-2 0-16,1 2 0 31,-1-1 0-31,-9 0-8 16,10 0 16-16,-13 2 0 0,10-2-8 15,-10 0-8-15,18-1 8 16,-17 6-8-16,-1-3 8 0,-3 3-8 15,7 0 0-15,-4 0 8 16,-9 0 88 0,1 0-88-16,-4 0 40 15,3 0-48-15,-15 0 56 0,13 0-48 16,-13 0 56-16,6 0-16 0,-6 0 80 16,13 0 8-1,2 0 16-15,0 0-48 16,-3 0 88-1,13 0-23-15,2 0-49 0,-2 3-104 16,-1 3-16 0,0-1 16-16,-12 0-8 15,4-2 0-15,-4-3-8 16,12 5 8-16,-8 0 0 0,-4 0 0 16,3-5 40-16,1 4-48 15,5-4 48-15,-6 6-32 0,13-2-8 16,-16 0 0-16,-9 1 0 15,9 0-8-15,-15-5 8 0,22 4 0 16,-28 0-8-16,9-4 0 31,3 0 8-31,-15 6 0 16,16-3-8-16,-13-3 0 0,-3 5 8 16,0-5 0-16,18 6 80 15,-18-6 0-15,4 0-24 0,11 0 8 16,-15 0 24-16,3 0 8 15,12 0 0 1,-15 0 48-16,16 0-64 16,-1 0-80-16,-3 5 0 0,0-5 48 15,0 0-48-15,7 3-8 16,-7-3 56-16,3 5-40 0,-12 0-16 16,-3-5 48-1,16 4 48-15,-13 1-48 16,-3-5 40-16,3 5 8 15,0-1 32-15,9 0-40 0,4 2 96 16,-13-2-56-16,9 1-32 16,-9-5-32-16,0 5 8 0,9-5-8 31,-8 5-56-31,-4-5 48 16,3 3-48-16,9-3 40 0,-6 0 0 15,-6 0-40-15,3 0 48 16,-2 0 72-16,2 0-56 15,-12 0-16-15,9 0-40 0,-6 0 40 32,-3 0-48-32,0 0 112 15,-3 0-48-15,0 0-64 0,6 0 0 16,-3 0 0-16,-12 0 0 16,0 0-8-16,10 0-8 0,-10 0 8 31,0 0 0-31,0 0 0 15,0 0-8-15,0 0 0 0,0 0-112 16,0 0-8-16,0 0-16 0,0 0-40 16,-10-8-208-16,-2-2-144 15,-3-4 232-15,-3 0 56 0,6-3 48 16,0-2 16 0,-12 0 16-16,0-4 120 15,15 5 8-15,-15-1 40 16,11 0 0-16,1 10 88 15,12 4 0-15,-12 5 40 0,12-5 40 16,0 5-96-16,0 0-64 0,0 0 0 31,0 0 40-31,0 0-48 16,0 0 56-16,0 0 8 0,0 0-64 16,0 0 48-16,0 0-32 15,0 0 32-15,12 0-48 31,0 10 0-31,10-1 40 0,-7 5 32 16,6 0-16-16,15-1-56 16,-12 6 8-16,-6 0-8 0,9-6 0 15,-17 7 0-15,14-2-8 16,-12-4 8-16,0 0-8 16,-12-5-72-16,0 1 80 0,0-2-72 31,0 2-80-31,-12-1 152 15,-24 5 8-15,-19-1 112 0,-26 7-120 0,-61 2-352 16,15 2-985-16,9-10-2631 16</inkml:trace>
  <inkml:trace contextRef="#ctx0" brushRef="#br0" timeOffset="157842.77">8525 4468 3136 0,'0'0'1200'15,"0"0"-255"-15,0 0 495 16,0 0-24-16,0 0-496 0,0-9 161 15,0 9-249-15,0 0-272 16,0 0-176-16,0 0-152 31,0 0-112-31,0 0-120 0,0 0-72 16,0 0 72-16,-10 0 40 16,-14 9 48-16,3 4-16 0,-18 11 8 15,6 3-8-15,-13 1-64 0,7 0 40 16,-3 0-32-1,-6 0 40-15,2 0 24 0,22-6 16 16,-9-3 40 0,18-5-16-16,6 0-112 15,9-10 0-15,0-4 0 16,0 0 8-16,0 0-16 0,0 6 56 16,0-2 16-1,9 6 64-15,18-5 40 16,3 8 56-16,31-4-40 15,11-4-31-15,31 0-57 0,39-5-104 16,21-10-184-16,-40-12-1425 16,-14-3-4304-16</inkml:trace>
  <inkml:trace contextRef="#ctx0" brushRef="#br0" timeOffset="159310.08">12982 3254 6705 0,'0'0'1304'0,"0"0"-1272"31,0 0-16-31,0 0-16 0,0 0 168 16,0 0 192-16,-57 120-32 15,21-78 217-15,3 0-73 0,8-10-160 0,1 1-48 16,15-6-128 0,-6-8-136-1,15-10 0-15,0 5 0 16,0-9 16-16,0-1 32 0,24 6-48 16,9-10 248-16,16 0 32 0,11 0-160 15,-18 0-120-15,31-14-632 0,-16-5-953 16,-9 5-1215-1</inkml:trace>
  <inkml:trace contextRef="#ctx0" brushRef="#br0" timeOffset="159533.565">13043 3374 5761 0,'0'0'3248'0,"0"0"-2479"15,0 0-705-15,0 0-24 16,0 0 304-16,0 0 168 0,6 149-296 16,9-99-88-16,-3 1-56 15,0 1-56-15,-12-11 32 32,12-3-48-32,-12-16-864 0,0-22-913 15,0 0-935-15</inkml:trace>
  <inkml:trace contextRef="#ctx0" brushRef="#br0" timeOffset="159957.757">13194 3166 7737 0,'0'0'2529'0,"0"0"-2001"0,0 0-464 0,0 0 160 15,0 0 336-15,6 158-32 31,9-98-144-31,-3 0-184 16,0-5-104-16,9-9-48 0,-21-7-40 16,15-17 0-16,-15-9 0 15,0-8-8-15,9-5 0 0,-9 0-8 32,0-8-56-32,9-16-48 15,15-12-784-15,3 3-24 0,-5 5 408 16,2 5 176-16,12 14 144 15,-15 9 192-15,0 0 0 0,-6 3-8 16,9 12 8-16,-11 9 16 16,8-6-8-16,-21-4 0 31,12-1 72-31,-12-7 120 0,0-3-48 16,0-3-88-16,0 0 32 15,0 0-96-15,9 0-152 0,-9 0-240 0,0 0-176 16,15-9-313-1,-3-4-1247 1,-12-1-1073-16</inkml:trace>
  <inkml:trace contextRef="#ctx0" brushRef="#br0" timeOffset="160334.115">13619 3388 7193 0,'0'0'2128'0,"0"0"-1607"15,0 0-449-15,0 0 8 16,0 0 112-16,0 0 80 0,85 37-168 15,-52-18-40-15,0 3 8 16,-6 2 48-16,-3-1 16 31,-15 1-128-31,7-11 64 0,-16-4-64 16,0 1 0-16,0-10 96 16,0 0 144-16,0 0 224 0,0-10 144 15,0-17-616-15,0-6-328 0,0-3-480 16,0-2-216-1,9 1-537 1,15 15-879-16,0 2-425 0</inkml:trace>
  <inkml:trace contextRef="#ctx0" brushRef="#br0" timeOffset="160599.502">14111 3277 6833 0,'0'0'2416'0,"0"0"-1383"0,0 0 95 15,0 0-320-15,0 0-344 16,0 0-272-16,0 0-192 16,-72-13-32-16,72 21 24 0,0 6 0 31,0 0-144-31,27 0 64 0,-6-1 88 16,3 2 104-16,12-1 32 15,-2-4-48-15,-25 2-80 16,18 3-8-16,-27 3 0 0,0 5-96 31,-27 9-8-31,-16 1-72 16,-8-5-1216-16,21-13-3249 0</inkml:trace>
  <inkml:trace contextRef="#ctx0" brushRef="#br0" timeOffset="-194875.706">6840 9328 5049 0,'0'0'2336'16,"0"0"-1872"-16,0 0-328 16,-117 0-80-16,83 0 232 0,-2 0-32 15,3 0-16 1,-15-8 88-16,15-6 225 15,-19 0-49-15,19-9-240 16,-12 0 16-16,0-1 40 0,-4-3 192 16,16-11-32-16,-15-3-136 15,15-6 56-15,-4-8-96 0,1 4-40 32,0-4 56-32,12 3-16 15,6 6-47-15,-7 0 103 0,13 0-104 16,0-1 64-16,0 1-96 15,12-6-48-15,0 2-168 16,0-1 48-16,12-4-48 0,0 4 56 31,10-1-16-31,5 10-40 16,-6-3 48-16,15-2-8 0,-3 5 0 16,0-4 16-16,16 0-8 15,-13 8-8-15,-3 0 16 0,-9 11-64 16,0 8 0-16,-11 5-8 15,-1 11-40 1,-12-2-216-16,0 5-248 16,0 0-424-16,0 0-593 0,0 0-799 15,0 0-1545-15,0 0-2799 16</inkml:trace>
  <inkml:trace contextRef="#ctx0" brushRef="#br0" timeOffset="-194528.298">6068 7938 8953 0,'0'0'2129'16,"0"0"-1489"-16,0 0 72 0,0 0 112 15,0 0-752-15,39-14 32 16,-3 0 0-16,-3 0 88 15,16 1-24-15,-16-2-40 0,12 7-128 32,-12 4-8-32,16 4 0 15,-13 0 8-15,-3 0-64 0,0 4 64 16,6 14-120-16,-20 11 32 16,-4 7 24-16,-3 16 64 15,-12 7 48-15,0 7-16 0,0 2-32 31,0 11-648-31,0-18-1400 32,0-20-3681-32</inkml:trace>
  <inkml:trace contextRef="#ctx0" brushRef="#br0" timeOffset="-176905.466">9062 9907 5153 0,'0'0'2424'0,"0"0"-1312"16,0 0-784 0,0 0 529-16,0 0-1 15,0 0-336-15,0 0-312 16,0 0-56-16,24 0 184 0,0 0 128 15,18 0 32-15,16 0-104 16,50-9-168-16,28-10-120 0,39-8-32 31,27 0 40-31,-30-1 88 16,-54 9-15-16,-64 6-89 16,4 3-40-16,-19 0-56 0,6 2 8 15,-21 4-8-15,1-2-72 16,-13 6-40-16,-12-4-185 0,0 4-383 15,-12-10-616 1,-13 2-2737-16,1-3-3831 16</inkml:trace>
  <inkml:trace contextRef="#ctx0" brushRef="#br0" timeOffset="-176557.991">10154 9473 9161 0,'0'0'1961'0,"0"0"-1497"16,0 0 24-16,0 0 40 15,0 0-344-15,21 0-128 0,4 14 8 16,8-1 24-16,18 6-72 15,-18-1-8-15,0 0 48 32,7 1-56-32,-19 0 8 0,3-6-8 15,-15 7-8-15,6-7-96 16,-15 6 48-16,0 4-144 0,-36 4 48 16,-9 15 96-16,-25 5-216 15,-72 13-752-15,40-10-945 16,-16-7-1967-1</inkml:trace>
  <inkml:trace contextRef="#ctx0" brushRef="#br0" timeOffset="-176004.325">8935 9681 3992 0,'0'0'2769'0,"0"0"-1169"15,0 0-551 1,0 0 343-16,0 0-472 0,0 0-408 15,0 0-360-15,0 0-144 16,0-4 112-16,-12 21-32 0,-12 7 88 16,0 13 72-16,-1 5-64 15,1-5-80 1,3 0-8 0,6-4 16-16,15-11-48 0,0-3-64 15,0 0 8-15,15-5-8 0,6-6 8 16,19 3 72-16,17-8 8 0,12 2-88 15,1-5-40-15,11 0-408 32,-14 0-392-32,26-5-896 15,-35 2-1033-15,2-3-2656 0</inkml:trace>
  <inkml:trace contextRef="#ctx0" brushRef="#br0" timeOffset="-175304.589">9454 10111 6241 0,'0'0'3273'0,"0"0"-2113"0,0 0-872 31,0 0 272-31,0 0-72 16,0 0-256-16,73-8-144 0,-49-2-88 15,12 10-96-15,-27 0-64 16,15 0-200-16,-24 0-200 0,9 10 88 16,-9 4 120-16,0 8 248 15,0 3 104-15,-9-3 0 32,-6 7 8-32,6-7-8 0,0-3 8 15,9-5-8-15,0-6-296 16,0 2-369-16,0-6 265 0,18 1 192 0,6-5 160 15,12 0 40-15,-11 0 8 16,8 0-160 0,-6 0-336-1,-6 0-144-15,-21 5-8 0,0 9 96 16,0 5 480-16,-12-2 72 16,-9 12 104-16,-15-1 104 0,-1-9-152 15,1 3-56-15,3-12-344 16,24-10-1401-1</inkml:trace>
  <inkml:trace contextRef="#ctx0" brushRef="#br0" timeOffset="-175001.009">9889 10065 7457 0,'0'0'2881'15,"0"0"-1953"-15,0 0-640 16,0 0 136-16,0 0-160 0,0 0-112 16,126-8-136-16,-89 8-16 31,-7 0-64-31,-3 13-168 0,-3 6-24 16,-15-5 0-16,3 4 48 15,-12 0 208-15,0 1 160 16,-21-1 128-16,-3 2 40 0,-9-7-128 0,-3-7 40 15,11-6 8 1,-8 0-96 0,9-19-152-16,12-13-440 0,12-25-312 15,24 10-840-15,-3 6-2505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9" y="4414044"/>
            <a:ext cx="5138066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5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6" y="1"/>
            <a:ext cx="3037116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9/19/2022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200775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116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5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4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0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05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2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2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06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7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3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16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50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39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30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40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46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9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10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82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50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32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0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5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9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2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43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200775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3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l">
              <a:defRPr/>
            </a:pPr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www.comp.nus.edu.sg/~cs210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31.xml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33.xml"/><Relationship Id="rId4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[TextBox 7]"/>
          <p:cNvSpPr txBox="1"/>
          <p:nvPr/>
        </p:nvSpPr>
        <p:spPr>
          <a:xfrm>
            <a:off x="5037668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Lecture #20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3017520" y="3462868"/>
            <a:ext cx="635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rgbClr val="C00000"/>
                </a:solidFill>
                <a:latin typeface="Calibri" panose="020F0502020204030204" pitchFamily="34" charset="0"/>
              </a:rPr>
              <a:t>Pipelining </a:t>
            </a:r>
          </a:p>
          <a:p>
            <a:pPr algn="ctr"/>
            <a:r>
              <a:rPr lang="en-SG" sz="3200" dirty="0">
                <a:solidFill>
                  <a:srgbClr val="C00000"/>
                </a:solidFill>
                <a:latin typeface="Calibri" panose="020F0502020204030204" pitchFamily="34" charset="0"/>
              </a:rPr>
              <a:t>Part I: Introduction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2" y="4984152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1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 dirty="0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EED1D7-8998-46F9-A02B-F7D2BABDA02C}"/>
                  </a:ext>
                </a:extLst>
              </p14:cNvPr>
              <p14:cNvContentPartPr/>
              <p14:nvPr/>
            </p14:nvContentPartPr>
            <p14:xfrm>
              <a:off x="5244120" y="3383280"/>
              <a:ext cx="5654520" cy="256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EED1D7-8998-46F9-A02B-F7D2BABDA0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4760" y="3373920"/>
                <a:ext cx="5673240" cy="258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8646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Pipelining Lessons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0AE9BB-4E0E-48B7-9D0F-E2D7567AB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46417"/>
            <a:ext cx="8229600" cy="4978183"/>
          </a:xfrm>
        </p:spPr>
        <p:txBody>
          <a:bodyPr>
            <a:normAutofit/>
          </a:bodyPr>
          <a:lstStyle/>
          <a:p>
            <a:pPr marL="265113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Pipelining doesn’t help </a:t>
            </a:r>
            <a:r>
              <a:rPr lang="en-US" sz="3200" b="1" dirty="0">
                <a:solidFill>
                  <a:srgbClr val="660066"/>
                </a:solidFill>
              </a:rPr>
              <a:t>latency</a:t>
            </a:r>
            <a:r>
              <a:rPr lang="en-US" sz="3200" dirty="0">
                <a:solidFill>
                  <a:srgbClr val="0000CC"/>
                </a:solidFill>
              </a:rPr>
              <a:t> </a:t>
            </a:r>
            <a:r>
              <a:rPr lang="en-US" sz="3200" dirty="0"/>
              <a:t>of single task: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It helps the </a:t>
            </a:r>
            <a:r>
              <a:rPr lang="en-US" sz="2800" b="1" dirty="0">
                <a:solidFill>
                  <a:srgbClr val="006600"/>
                </a:solidFill>
              </a:rPr>
              <a:t>throughput</a:t>
            </a:r>
            <a:r>
              <a:rPr lang="en-US" sz="2800" dirty="0">
                <a:solidFill>
                  <a:srgbClr val="0000CC"/>
                </a:solidFill>
              </a:rPr>
              <a:t> </a:t>
            </a:r>
            <a:r>
              <a:rPr lang="en-US" sz="2800" dirty="0"/>
              <a:t>of entire workload</a:t>
            </a:r>
          </a:p>
          <a:p>
            <a:pPr marL="265113" indent="-265113"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660066"/>
                </a:solidFill>
              </a:rPr>
              <a:t>Multiple</a:t>
            </a:r>
            <a:r>
              <a:rPr lang="en-US" sz="3200" dirty="0"/>
              <a:t> tasks operating simultaneously using different resources</a:t>
            </a:r>
            <a:endParaRPr lang="en-US" sz="3200" b="1" dirty="0">
              <a:solidFill>
                <a:srgbClr val="C00000"/>
              </a:solidFill>
            </a:endParaRPr>
          </a:p>
          <a:p>
            <a:pPr marL="265113" indent="-265113"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Possible delays: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Pipeline rate limited by </a:t>
            </a:r>
            <a:r>
              <a:rPr lang="en-US" sz="2800" b="1" dirty="0">
                <a:solidFill>
                  <a:srgbClr val="660066"/>
                </a:solidFill>
              </a:rPr>
              <a:t>slowest</a:t>
            </a:r>
            <a:r>
              <a:rPr lang="en-US" sz="2800" dirty="0"/>
              <a:t> pipeline stage</a:t>
            </a:r>
          </a:p>
          <a:p>
            <a:pPr marL="625475" lvl="1" indent="-265113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Stall for </a:t>
            </a:r>
            <a:r>
              <a:rPr lang="en-US" sz="2800" b="1" dirty="0">
                <a:solidFill>
                  <a:srgbClr val="660066"/>
                </a:solidFill>
              </a:rPr>
              <a:t>dependencies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D57117-86A9-4B18-A0CF-8034E3D6B0CC}"/>
                  </a:ext>
                </a:extLst>
              </p14:cNvPr>
              <p14:cNvContentPartPr/>
              <p14:nvPr/>
            </p14:nvContentPartPr>
            <p14:xfrm>
              <a:off x="2211480" y="633960"/>
              <a:ext cx="9315360" cy="614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D57117-86A9-4B18-A0CF-8034E3D6B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2120" y="624600"/>
                <a:ext cx="9334080" cy="61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0750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98036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MIPS Pipeline Stages (1/2)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B4A613F-456C-4337-867F-4BD1257B26B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46417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Five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Execution Stages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sz="2400" dirty="0"/>
              <a:t>: Instruction Fetch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6600"/>
                </a:solidFill>
                <a:latin typeface="Courier New" pitchFamily="49" charset="0"/>
              </a:rPr>
              <a:t>ID</a:t>
            </a:r>
            <a:r>
              <a:rPr lang="en-US" sz="2400" dirty="0"/>
              <a:t>: Instruction Decode and Register Read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</a:rPr>
              <a:t>EX</a:t>
            </a:r>
            <a:r>
              <a:rPr lang="en-US" sz="2400" dirty="0"/>
              <a:t>: Execute an operation or calculate an address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Courier New" pitchFamily="49" charset="0"/>
              </a:rPr>
              <a:t>MEM</a:t>
            </a:r>
            <a:r>
              <a:rPr lang="en-US" sz="2400" dirty="0"/>
              <a:t>: Access an operand in data memory</a:t>
            </a:r>
          </a:p>
          <a:p>
            <a:pPr marL="625475" lvl="1" indent="-265113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</a:rPr>
              <a:t>WB</a:t>
            </a:r>
            <a:r>
              <a:rPr lang="en-US" sz="2400" dirty="0"/>
              <a:t>: Write back the result into a register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6600"/>
                </a:solidFill>
              </a:rPr>
              <a:t>Idea: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Each execution stage takes 1 clock cycle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General flow of data is from one stage to the next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660066"/>
                </a:solidFill>
              </a:rPr>
              <a:t>Exceptions: 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Update of PC and write back of register file – more about this later…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EEE2E-870B-479B-8C01-1A5679D8764E}"/>
                  </a:ext>
                </a:extLst>
              </p14:cNvPr>
              <p14:cNvContentPartPr/>
              <p14:nvPr/>
            </p14:nvContentPartPr>
            <p14:xfrm>
              <a:off x="1427040" y="1107360"/>
              <a:ext cx="10774440" cy="5090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EEE2E-870B-479B-8C01-1A5679D876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680" y="1098000"/>
                <a:ext cx="10793160" cy="51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6789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74887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MIPS Pipeline Stages (2/2)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1D2A0CB9-6547-4C38-8629-E9417D4D11FB}"/>
              </a:ext>
            </a:extLst>
          </p:cNvPr>
          <p:cNvSpPr txBox="1">
            <a:spLocks noChangeArrowheads="1"/>
          </p:cNvSpPr>
          <p:nvPr/>
        </p:nvSpPr>
        <p:spPr>
          <a:xfrm>
            <a:off x="1986303" y="1498816"/>
            <a:ext cx="8229600" cy="5105400"/>
          </a:xfrm>
          <a:prstGeom prst="rect">
            <a:avLst/>
          </a:prstGeom>
          <a:noFill/>
        </p:spPr>
        <p:txBody>
          <a:bodyPr vert="horz" lIns="90488" tIns="44450" rIns="90488" bIns="4445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5BA43849-2873-4A08-B708-17E997EFC995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 b="5794"/>
          <a:stretch>
            <a:fillRect/>
          </a:stretch>
        </p:blipFill>
        <p:spPr bwMode="auto">
          <a:xfrm>
            <a:off x="1910104" y="1346417"/>
            <a:ext cx="8607425" cy="510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ACD7C4-E871-4EF6-85C9-C1B2DFD33FA5}"/>
                  </a:ext>
                </a:extLst>
              </p14:cNvPr>
              <p14:cNvContentPartPr/>
              <p14:nvPr/>
            </p14:nvContentPartPr>
            <p14:xfrm>
              <a:off x="446040" y="1067760"/>
              <a:ext cx="11655360" cy="501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ACD7C4-E871-4EF6-85C9-C1B2DFD33F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680" y="1058400"/>
                <a:ext cx="11674080" cy="50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8782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609611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2. Pipelined Execution: Illustration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47" name="Rounded Rectangle 75">
            <a:extLst>
              <a:ext uri="{FF2B5EF4-FFF2-40B4-BE49-F238E27FC236}">
                <a16:creationId xmlns:a16="http://schemas.microsoft.com/office/drawing/2014/main" id="{27F3A233-02B6-4CF7-9A75-29C2C371AF2E}"/>
              </a:ext>
            </a:extLst>
          </p:cNvPr>
          <p:cNvSpPr/>
          <p:nvPr/>
        </p:nvSpPr>
        <p:spPr>
          <a:xfrm>
            <a:off x="5410200" y="1589087"/>
            <a:ext cx="838200" cy="3124200"/>
          </a:xfrm>
          <a:prstGeom prst="round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75">
            <a:extLst>
              <a:ext uri="{FF2B5EF4-FFF2-40B4-BE49-F238E27FC236}">
                <a16:creationId xmlns:a16="http://schemas.microsoft.com/office/drawing/2014/main" id="{070A3197-DD92-4258-B83B-B7852D4C80EF}"/>
              </a:ext>
            </a:extLst>
          </p:cNvPr>
          <p:cNvGrpSpPr>
            <a:grpSpLocks/>
          </p:cNvGrpSpPr>
          <p:nvPr/>
        </p:nvGrpSpPr>
        <p:grpSpPr bwMode="auto">
          <a:xfrm>
            <a:off x="2070100" y="1893888"/>
            <a:ext cx="4165600" cy="392113"/>
            <a:chOff x="344" y="1233"/>
            <a:chExt cx="2624" cy="247"/>
          </a:xfrm>
        </p:grpSpPr>
        <p:sp>
          <p:nvSpPr>
            <p:cNvPr id="149" name="Rectangle 5">
              <a:extLst>
                <a:ext uri="{FF2B5EF4-FFF2-40B4-BE49-F238E27FC236}">
                  <a16:creationId xmlns:a16="http://schemas.microsoft.com/office/drawing/2014/main" id="{D20479F0-8868-4D56-B905-AFCA4A163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25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6">
              <a:extLst>
                <a:ext uri="{FF2B5EF4-FFF2-40B4-BE49-F238E27FC236}">
                  <a16:creationId xmlns:a16="http://schemas.microsoft.com/office/drawing/2014/main" id="{A7D63FCB-AD03-411B-AC0B-954D2729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233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IF</a:t>
              </a:r>
            </a:p>
          </p:txBody>
        </p:sp>
        <p:sp>
          <p:nvSpPr>
            <p:cNvPr id="151" name="Rectangle 7">
              <a:extLst>
                <a:ext uri="{FF2B5EF4-FFF2-40B4-BE49-F238E27FC236}">
                  <a16:creationId xmlns:a16="http://schemas.microsoft.com/office/drawing/2014/main" id="{7597D5F5-D78E-48D1-BD08-8A69C0607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125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8">
              <a:extLst>
                <a:ext uri="{FF2B5EF4-FFF2-40B4-BE49-F238E27FC236}">
                  <a16:creationId xmlns:a16="http://schemas.microsoft.com/office/drawing/2014/main" id="{70B0B30F-F680-4874-BCEE-5333D52D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25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9">
              <a:extLst>
                <a:ext uri="{FF2B5EF4-FFF2-40B4-BE49-F238E27FC236}">
                  <a16:creationId xmlns:a16="http://schemas.microsoft.com/office/drawing/2014/main" id="{15F79EBE-7CA4-424A-99BC-3EA18BE2C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125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Rectangle 10">
              <a:extLst>
                <a:ext uri="{FF2B5EF4-FFF2-40B4-BE49-F238E27FC236}">
                  <a16:creationId xmlns:a16="http://schemas.microsoft.com/office/drawing/2014/main" id="{F145FFAE-214D-4222-BB35-D99D5739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125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11">
              <a:extLst>
                <a:ext uri="{FF2B5EF4-FFF2-40B4-BE49-F238E27FC236}">
                  <a16:creationId xmlns:a16="http://schemas.microsoft.com/office/drawing/2014/main" id="{DE0BD723-7125-4443-8858-38B58AAA2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233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ID</a:t>
              </a:r>
            </a:p>
          </p:txBody>
        </p:sp>
        <p:sp>
          <p:nvSpPr>
            <p:cNvPr id="156" name="Rectangle 12">
              <a:extLst>
                <a:ext uri="{FF2B5EF4-FFF2-40B4-BE49-F238E27FC236}">
                  <a16:creationId xmlns:a16="http://schemas.microsoft.com/office/drawing/2014/main" id="{DA01ADE9-39D0-4C41-9CFD-3D160C04C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233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EX</a:t>
              </a:r>
            </a:p>
          </p:txBody>
        </p:sp>
        <p:sp>
          <p:nvSpPr>
            <p:cNvPr id="157" name="Rectangle 13">
              <a:extLst>
                <a:ext uri="{FF2B5EF4-FFF2-40B4-BE49-F238E27FC236}">
                  <a16:creationId xmlns:a16="http://schemas.microsoft.com/office/drawing/2014/main" id="{8555F10D-7A0A-45CC-9581-F0A6962D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" y="1233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MEM</a:t>
              </a:r>
            </a:p>
          </p:txBody>
        </p:sp>
        <p:sp>
          <p:nvSpPr>
            <p:cNvPr id="158" name="Rectangle 14">
              <a:extLst>
                <a:ext uri="{FF2B5EF4-FFF2-40B4-BE49-F238E27FC236}">
                  <a16:creationId xmlns:a16="http://schemas.microsoft.com/office/drawing/2014/main" id="{79FB3184-3EC3-4E2C-9BAB-9C8E69A88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1233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WB</a:t>
              </a:r>
            </a:p>
          </p:txBody>
        </p:sp>
      </p:grpSp>
      <p:grpSp>
        <p:nvGrpSpPr>
          <p:cNvPr id="159" name="Group 15">
            <a:extLst>
              <a:ext uri="{FF2B5EF4-FFF2-40B4-BE49-F238E27FC236}">
                <a16:creationId xmlns:a16="http://schemas.microsoft.com/office/drawing/2014/main" id="{1FDBB473-8B1C-4066-BEBF-31A211E7976A}"/>
              </a:ext>
            </a:extLst>
          </p:cNvPr>
          <p:cNvGrpSpPr>
            <a:grpSpLocks/>
          </p:cNvGrpSpPr>
          <p:nvPr/>
        </p:nvGrpSpPr>
        <p:grpSpPr bwMode="auto">
          <a:xfrm>
            <a:off x="2908300" y="2427288"/>
            <a:ext cx="4165600" cy="392113"/>
            <a:chOff x="872" y="1329"/>
            <a:chExt cx="2624" cy="247"/>
          </a:xfrm>
        </p:grpSpPr>
        <p:sp>
          <p:nvSpPr>
            <p:cNvPr id="160" name="Rectangle 16">
              <a:extLst>
                <a:ext uri="{FF2B5EF4-FFF2-40B4-BE49-F238E27FC236}">
                  <a16:creationId xmlns:a16="http://schemas.microsoft.com/office/drawing/2014/main" id="{2335C12E-C4F2-487F-975B-7A2898EDF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1352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">
              <a:extLst>
                <a:ext uri="{FF2B5EF4-FFF2-40B4-BE49-F238E27FC236}">
                  <a16:creationId xmlns:a16="http://schemas.microsoft.com/office/drawing/2014/main" id="{F3777D0B-CD0A-48A2-9F9A-DE4EBF16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329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008000"/>
                  </a:solidFill>
                </a:rPr>
                <a:t>IF</a:t>
              </a:r>
            </a:p>
          </p:txBody>
        </p:sp>
        <p:sp>
          <p:nvSpPr>
            <p:cNvPr id="162" name="Rectangle 18">
              <a:extLst>
                <a:ext uri="{FF2B5EF4-FFF2-40B4-BE49-F238E27FC236}">
                  <a16:creationId xmlns:a16="http://schemas.microsoft.com/office/drawing/2014/main" id="{FB879D80-792C-4CC0-9697-8853F8D1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352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9">
              <a:extLst>
                <a:ext uri="{FF2B5EF4-FFF2-40B4-BE49-F238E27FC236}">
                  <a16:creationId xmlns:a16="http://schemas.microsoft.com/office/drawing/2014/main" id="{C7E37FE5-5331-420B-9EE6-49BD0183C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1352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20">
              <a:extLst>
                <a:ext uri="{FF2B5EF4-FFF2-40B4-BE49-F238E27FC236}">
                  <a16:creationId xmlns:a16="http://schemas.microsoft.com/office/drawing/2014/main" id="{BCF4DA2D-C1F2-4888-8D02-E965CC9E1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1352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1">
              <a:extLst>
                <a:ext uri="{FF2B5EF4-FFF2-40B4-BE49-F238E27FC236}">
                  <a16:creationId xmlns:a16="http://schemas.microsoft.com/office/drawing/2014/main" id="{FDBD4EC2-2754-4361-A797-33A8CEBA4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1352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2">
              <a:extLst>
                <a:ext uri="{FF2B5EF4-FFF2-40B4-BE49-F238E27FC236}">
                  <a16:creationId xmlns:a16="http://schemas.microsoft.com/office/drawing/2014/main" id="{4DB8B2E3-A062-47F3-B662-4F6E11AE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329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008000"/>
                  </a:solidFill>
                </a:rPr>
                <a:t>ID</a:t>
              </a:r>
            </a:p>
          </p:txBody>
        </p:sp>
        <p:sp>
          <p:nvSpPr>
            <p:cNvPr id="167" name="Rectangle 23">
              <a:extLst>
                <a:ext uri="{FF2B5EF4-FFF2-40B4-BE49-F238E27FC236}">
                  <a16:creationId xmlns:a16="http://schemas.microsoft.com/office/drawing/2014/main" id="{688D96DB-7508-4335-981B-8E2F8125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" y="1329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008000"/>
                  </a:solidFill>
                </a:rPr>
                <a:t>EX</a:t>
              </a:r>
            </a:p>
          </p:txBody>
        </p:sp>
        <p:sp>
          <p:nvSpPr>
            <p:cNvPr id="168" name="Rectangle 24">
              <a:extLst>
                <a:ext uri="{FF2B5EF4-FFF2-40B4-BE49-F238E27FC236}">
                  <a16:creationId xmlns:a16="http://schemas.microsoft.com/office/drawing/2014/main" id="{0992000F-FC2F-4A98-BED4-FFE2582E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1329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008000"/>
                  </a:solidFill>
                </a:rPr>
                <a:t>MEM</a:t>
              </a:r>
            </a:p>
          </p:txBody>
        </p:sp>
        <p:sp>
          <p:nvSpPr>
            <p:cNvPr id="169" name="Rectangle 25">
              <a:extLst>
                <a:ext uri="{FF2B5EF4-FFF2-40B4-BE49-F238E27FC236}">
                  <a16:creationId xmlns:a16="http://schemas.microsoft.com/office/drawing/2014/main" id="{E99E4541-79CD-45AD-BAE2-D27123B9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1329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008000"/>
                  </a:solidFill>
                </a:rPr>
                <a:t>WB</a:t>
              </a:r>
            </a:p>
          </p:txBody>
        </p:sp>
      </p:grpSp>
      <p:grpSp>
        <p:nvGrpSpPr>
          <p:cNvPr id="170" name="Group 26">
            <a:extLst>
              <a:ext uri="{FF2B5EF4-FFF2-40B4-BE49-F238E27FC236}">
                <a16:creationId xmlns:a16="http://schemas.microsoft.com/office/drawing/2014/main" id="{4DA6C4E9-BC20-4313-B0E2-391E2BE9E932}"/>
              </a:ext>
            </a:extLst>
          </p:cNvPr>
          <p:cNvGrpSpPr>
            <a:grpSpLocks/>
          </p:cNvGrpSpPr>
          <p:nvPr/>
        </p:nvGrpSpPr>
        <p:grpSpPr bwMode="auto">
          <a:xfrm>
            <a:off x="3746500" y="2960688"/>
            <a:ext cx="4165600" cy="392113"/>
            <a:chOff x="1400" y="1665"/>
            <a:chExt cx="2624" cy="247"/>
          </a:xfrm>
        </p:grpSpPr>
        <p:sp>
          <p:nvSpPr>
            <p:cNvPr id="171" name="Rectangle 27">
              <a:extLst>
                <a:ext uri="{FF2B5EF4-FFF2-40B4-BE49-F238E27FC236}">
                  <a16:creationId xmlns:a16="http://schemas.microsoft.com/office/drawing/2014/main" id="{7136E1D0-26CB-4EFE-91DA-8F31C3D5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688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8">
              <a:extLst>
                <a:ext uri="{FF2B5EF4-FFF2-40B4-BE49-F238E27FC236}">
                  <a16:creationId xmlns:a16="http://schemas.microsoft.com/office/drawing/2014/main" id="{715216E4-8207-4877-B2F9-B8926330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1665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3333FF"/>
                  </a:solidFill>
                </a:rPr>
                <a:t>IF</a:t>
              </a:r>
            </a:p>
          </p:txBody>
        </p:sp>
        <p:sp>
          <p:nvSpPr>
            <p:cNvPr id="173" name="Rectangle 29">
              <a:extLst>
                <a:ext uri="{FF2B5EF4-FFF2-40B4-BE49-F238E27FC236}">
                  <a16:creationId xmlns:a16="http://schemas.microsoft.com/office/drawing/2014/main" id="{7900B9B8-9F77-42BF-9D8A-4E4BA1C5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1688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30">
              <a:extLst>
                <a:ext uri="{FF2B5EF4-FFF2-40B4-BE49-F238E27FC236}">
                  <a16:creationId xmlns:a16="http://schemas.microsoft.com/office/drawing/2014/main" id="{68742A73-A88D-4514-B9DC-969A94A70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1688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31">
              <a:extLst>
                <a:ext uri="{FF2B5EF4-FFF2-40B4-BE49-F238E27FC236}">
                  <a16:creationId xmlns:a16="http://schemas.microsoft.com/office/drawing/2014/main" id="{1459AF8C-3F15-427F-B3BB-9B5FB8AC4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1688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32">
              <a:extLst>
                <a:ext uri="{FF2B5EF4-FFF2-40B4-BE49-F238E27FC236}">
                  <a16:creationId xmlns:a16="http://schemas.microsoft.com/office/drawing/2014/main" id="{8EC25A0A-275E-4F2B-B86A-26D5FB5F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1688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33">
              <a:extLst>
                <a:ext uri="{FF2B5EF4-FFF2-40B4-BE49-F238E27FC236}">
                  <a16:creationId xmlns:a16="http://schemas.microsoft.com/office/drawing/2014/main" id="{132426AC-31A2-45CB-B31E-7F03F021B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" y="1665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3333FF"/>
                  </a:solidFill>
                </a:rPr>
                <a:t>ID</a:t>
              </a:r>
            </a:p>
          </p:txBody>
        </p:sp>
        <p:sp>
          <p:nvSpPr>
            <p:cNvPr id="178" name="Rectangle 34">
              <a:extLst>
                <a:ext uri="{FF2B5EF4-FFF2-40B4-BE49-F238E27FC236}">
                  <a16:creationId xmlns:a16="http://schemas.microsoft.com/office/drawing/2014/main" id="{6CBFDF3C-89DE-4158-A8E8-2149E262C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1665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3333FF"/>
                  </a:solidFill>
                </a:rPr>
                <a:t>EX</a:t>
              </a:r>
            </a:p>
          </p:txBody>
        </p:sp>
        <p:sp>
          <p:nvSpPr>
            <p:cNvPr id="179" name="Rectangle 35">
              <a:extLst>
                <a:ext uri="{FF2B5EF4-FFF2-40B4-BE49-F238E27FC236}">
                  <a16:creationId xmlns:a16="http://schemas.microsoft.com/office/drawing/2014/main" id="{F91A213D-63FD-487F-998B-D48F934C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665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3333FF"/>
                  </a:solidFill>
                </a:rPr>
                <a:t>MEM</a:t>
              </a:r>
            </a:p>
          </p:txBody>
        </p:sp>
        <p:sp>
          <p:nvSpPr>
            <p:cNvPr id="180" name="Rectangle 36">
              <a:extLst>
                <a:ext uri="{FF2B5EF4-FFF2-40B4-BE49-F238E27FC236}">
                  <a16:creationId xmlns:a16="http://schemas.microsoft.com/office/drawing/2014/main" id="{82F593D1-962D-449E-975F-2C998E2B2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665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3333FF"/>
                  </a:solidFill>
                </a:rPr>
                <a:t>WB</a:t>
              </a:r>
            </a:p>
          </p:txBody>
        </p:sp>
      </p:grpSp>
      <p:grpSp>
        <p:nvGrpSpPr>
          <p:cNvPr id="181" name="Group 37">
            <a:extLst>
              <a:ext uri="{FF2B5EF4-FFF2-40B4-BE49-F238E27FC236}">
                <a16:creationId xmlns:a16="http://schemas.microsoft.com/office/drawing/2014/main" id="{B0DC563A-F62B-4E80-95C1-7CB98BEC1196}"/>
              </a:ext>
            </a:extLst>
          </p:cNvPr>
          <p:cNvGrpSpPr>
            <a:grpSpLocks/>
          </p:cNvGrpSpPr>
          <p:nvPr/>
        </p:nvGrpSpPr>
        <p:grpSpPr bwMode="auto">
          <a:xfrm>
            <a:off x="4584700" y="3494088"/>
            <a:ext cx="4165600" cy="392113"/>
            <a:chOff x="1928" y="2001"/>
            <a:chExt cx="2624" cy="247"/>
          </a:xfrm>
        </p:grpSpPr>
        <p:sp>
          <p:nvSpPr>
            <p:cNvPr id="182" name="Rectangle 38">
              <a:extLst>
                <a:ext uri="{FF2B5EF4-FFF2-40B4-BE49-F238E27FC236}">
                  <a16:creationId xmlns:a16="http://schemas.microsoft.com/office/drawing/2014/main" id="{2FD12805-DE97-4592-A56B-DCBD2A954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24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Rectangle 39">
              <a:extLst>
                <a:ext uri="{FF2B5EF4-FFF2-40B4-BE49-F238E27FC236}">
                  <a16:creationId xmlns:a16="http://schemas.microsoft.com/office/drawing/2014/main" id="{32EC6798-1FA1-407A-B0C7-0AD3A6B42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" y="2001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00"/>
                  </a:solidFill>
                </a:rPr>
                <a:t>IF</a:t>
              </a:r>
            </a:p>
          </p:txBody>
        </p:sp>
        <p:sp>
          <p:nvSpPr>
            <p:cNvPr id="184" name="Rectangle 40">
              <a:extLst>
                <a:ext uri="{FF2B5EF4-FFF2-40B4-BE49-F238E27FC236}">
                  <a16:creationId xmlns:a16="http://schemas.microsoft.com/office/drawing/2014/main" id="{D3D4DD5C-A68E-4AED-9B6A-3234B2E32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024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Rectangle 41">
              <a:extLst>
                <a:ext uri="{FF2B5EF4-FFF2-40B4-BE49-F238E27FC236}">
                  <a16:creationId xmlns:a16="http://schemas.microsoft.com/office/drawing/2014/main" id="{99221455-8C7D-466D-80D8-1B34FA16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2024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2">
              <a:extLst>
                <a:ext uri="{FF2B5EF4-FFF2-40B4-BE49-F238E27FC236}">
                  <a16:creationId xmlns:a16="http://schemas.microsoft.com/office/drawing/2014/main" id="{F2E345CC-6F20-4AE3-90DA-E2BCA8ED8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2024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3">
              <a:extLst>
                <a:ext uri="{FF2B5EF4-FFF2-40B4-BE49-F238E27FC236}">
                  <a16:creationId xmlns:a16="http://schemas.microsoft.com/office/drawing/2014/main" id="{CCC93028-080E-479D-BFBC-35AE5FAD4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024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44">
              <a:extLst>
                <a:ext uri="{FF2B5EF4-FFF2-40B4-BE49-F238E27FC236}">
                  <a16:creationId xmlns:a16="http://schemas.microsoft.com/office/drawing/2014/main" id="{7391392B-F030-41FE-AF2B-2E1E6E75C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2001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00"/>
                  </a:solidFill>
                </a:rPr>
                <a:t>ID</a:t>
              </a:r>
            </a:p>
          </p:txBody>
        </p:sp>
        <p:sp>
          <p:nvSpPr>
            <p:cNvPr id="189" name="Rectangle 45">
              <a:extLst>
                <a:ext uri="{FF2B5EF4-FFF2-40B4-BE49-F238E27FC236}">
                  <a16:creationId xmlns:a16="http://schemas.microsoft.com/office/drawing/2014/main" id="{97EFEE69-0AC4-4586-A34D-C47B1D1E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2001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00"/>
                  </a:solidFill>
                </a:rPr>
                <a:t>EX</a:t>
              </a:r>
            </a:p>
          </p:txBody>
        </p:sp>
        <p:sp>
          <p:nvSpPr>
            <p:cNvPr id="190" name="Rectangle 46">
              <a:extLst>
                <a:ext uri="{FF2B5EF4-FFF2-40B4-BE49-F238E27FC236}">
                  <a16:creationId xmlns:a16="http://schemas.microsoft.com/office/drawing/2014/main" id="{B72981F2-4B07-4DD3-87FC-98959486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2001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00"/>
                  </a:solidFill>
                </a:rPr>
                <a:t>MEM</a:t>
              </a:r>
            </a:p>
          </p:txBody>
        </p:sp>
        <p:sp>
          <p:nvSpPr>
            <p:cNvPr id="191" name="Rectangle 47">
              <a:extLst>
                <a:ext uri="{FF2B5EF4-FFF2-40B4-BE49-F238E27FC236}">
                  <a16:creationId xmlns:a16="http://schemas.microsoft.com/office/drawing/2014/main" id="{87577F2C-0BEE-4B86-94DE-51CF00DE6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" y="2001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00"/>
                  </a:solidFill>
                </a:rPr>
                <a:t>WB</a:t>
              </a:r>
            </a:p>
          </p:txBody>
        </p:sp>
      </p:grpSp>
      <p:grpSp>
        <p:nvGrpSpPr>
          <p:cNvPr id="192" name="Group 48">
            <a:extLst>
              <a:ext uri="{FF2B5EF4-FFF2-40B4-BE49-F238E27FC236}">
                <a16:creationId xmlns:a16="http://schemas.microsoft.com/office/drawing/2014/main" id="{C35BAFA1-C107-452C-AB03-1193F713F4BA}"/>
              </a:ext>
            </a:extLst>
          </p:cNvPr>
          <p:cNvGrpSpPr>
            <a:grpSpLocks/>
          </p:cNvGrpSpPr>
          <p:nvPr/>
        </p:nvGrpSpPr>
        <p:grpSpPr bwMode="auto">
          <a:xfrm>
            <a:off x="5422900" y="4027488"/>
            <a:ext cx="4165600" cy="392113"/>
            <a:chOff x="2456" y="2337"/>
            <a:chExt cx="2624" cy="247"/>
          </a:xfrm>
        </p:grpSpPr>
        <p:sp>
          <p:nvSpPr>
            <p:cNvPr id="193" name="Rectangle 49">
              <a:extLst>
                <a:ext uri="{FF2B5EF4-FFF2-40B4-BE49-F238E27FC236}">
                  <a16:creationId xmlns:a16="http://schemas.microsoft.com/office/drawing/2014/main" id="{6197FDD2-19ED-4045-A7D2-A6D1BEF5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360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50">
              <a:extLst>
                <a:ext uri="{FF2B5EF4-FFF2-40B4-BE49-F238E27FC236}">
                  <a16:creationId xmlns:a16="http://schemas.microsoft.com/office/drawing/2014/main" id="{6390C694-802D-46B6-A121-960730F5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337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CC3300"/>
                  </a:solidFill>
                </a:rPr>
                <a:t>IF</a:t>
              </a:r>
            </a:p>
          </p:txBody>
        </p:sp>
        <p:sp>
          <p:nvSpPr>
            <p:cNvPr id="195" name="Rectangle 51">
              <a:extLst>
                <a:ext uri="{FF2B5EF4-FFF2-40B4-BE49-F238E27FC236}">
                  <a16:creationId xmlns:a16="http://schemas.microsoft.com/office/drawing/2014/main" id="{AE9E6CBA-B8A0-44C3-A9E7-8AA5A636D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2360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52">
              <a:extLst>
                <a:ext uri="{FF2B5EF4-FFF2-40B4-BE49-F238E27FC236}">
                  <a16:creationId xmlns:a16="http://schemas.microsoft.com/office/drawing/2014/main" id="{A6B29A92-10CA-43E8-8B04-03CA528B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2360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53">
              <a:extLst>
                <a:ext uri="{FF2B5EF4-FFF2-40B4-BE49-F238E27FC236}">
                  <a16:creationId xmlns:a16="http://schemas.microsoft.com/office/drawing/2014/main" id="{EA326CDE-A936-48A7-A27C-D9D7ABB1C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360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Rectangle 54">
              <a:extLst>
                <a:ext uri="{FF2B5EF4-FFF2-40B4-BE49-F238E27FC236}">
                  <a16:creationId xmlns:a16="http://schemas.microsoft.com/office/drawing/2014/main" id="{D3EBA7DC-BFD5-4B74-AEEE-03650CA4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360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Rectangle 55">
              <a:extLst>
                <a:ext uri="{FF2B5EF4-FFF2-40B4-BE49-F238E27FC236}">
                  <a16:creationId xmlns:a16="http://schemas.microsoft.com/office/drawing/2014/main" id="{A3BEBF30-5F2D-4633-AEFE-C091E1297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2337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CC3300"/>
                  </a:solidFill>
                </a:rPr>
                <a:t>ID</a:t>
              </a:r>
            </a:p>
          </p:txBody>
        </p:sp>
        <p:sp>
          <p:nvSpPr>
            <p:cNvPr id="200" name="Rectangle 56">
              <a:extLst>
                <a:ext uri="{FF2B5EF4-FFF2-40B4-BE49-F238E27FC236}">
                  <a16:creationId xmlns:a16="http://schemas.microsoft.com/office/drawing/2014/main" id="{62A95D57-363F-42F7-B8AF-091B9ABD6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2337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CC3300"/>
                  </a:solidFill>
                </a:rPr>
                <a:t>EX</a:t>
              </a:r>
            </a:p>
          </p:txBody>
        </p:sp>
        <p:sp>
          <p:nvSpPr>
            <p:cNvPr id="201" name="Rectangle 57">
              <a:extLst>
                <a:ext uri="{FF2B5EF4-FFF2-40B4-BE49-F238E27FC236}">
                  <a16:creationId xmlns:a16="http://schemas.microsoft.com/office/drawing/2014/main" id="{30242C13-59D8-48B6-9414-F4F148E85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337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CC3300"/>
                  </a:solidFill>
                </a:rPr>
                <a:t>MEM</a:t>
              </a:r>
            </a:p>
          </p:txBody>
        </p:sp>
        <p:sp>
          <p:nvSpPr>
            <p:cNvPr id="202" name="Rectangle 58">
              <a:extLst>
                <a:ext uri="{FF2B5EF4-FFF2-40B4-BE49-F238E27FC236}">
                  <a16:creationId xmlns:a16="http://schemas.microsoft.com/office/drawing/2014/main" id="{AE9880B5-A605-4790-823E-B73C7845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337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CC3300"/>
                  </a:solidFill>
                </a:rPr>
                <a:t>WB</a:t>
              </a:r>
            </a:p>
          </p:txBody>
        </p:sp>
      </p:grpSp>
      <p:grpSp>
        <p:nvGrpSpPr>
          <p:cNvPr id="203" name="Group 59">
            <a:extLst>
              <a:ext uri="{FF2B5EF4-FFF2-40B4-BE49-F238E27FC236}">
                <a16:creationId xmlns:a16="http://schemas.microsoft.com/office/drawing/2014/main" id="{7D675798-2C17-4221-A492-573816974A11}"/>
              </a:ext>
            </a:extLst>
          </p:cNvPr>
          <p:cNvGrpSpPr>
            <a:grpSpLocks/>
          </p:cNvGrpSpPr>
          <p:nvPr/>
        </p:nvGrpSpPr>
        <p:grpSpPr bwMode="auto">
          <a:xfrm>
            <a:off x="6261100" y="4560888"/>
            <a:ext cx="4165600" cy="392113"/>
            <a:chOff x="2984" y="2673"/>
            <a:chExt cx="2624" cy="247"/>
          </a:xfrm>
        </p:grpSpPr>
        <p:sp>
          <p:nvSpPr>
            <p:cNvPr id="204" name="Rectangle 60">
              <a:extLst>
                <a:ext uri="{FF2B5EF4-FFF2-40B4-BE49-F238E27FC236}">
                  <a16:creationId xmlns:a16="http://schemas.microsoft.com/office/drawing/2014/main" id="{27BE04F0-3AAA-462A-87D6-711A3351E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269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Rectangle 61">
              <a:extLst>
                <a:ext uri="{FF2B5EF4-FFF2-40B4-BE49-F238E27FC236}">
                  <a16:creationId xmlns:a16="http://schemas.microsoft.com/office/drawing/2014/main" id="{01BF87F3-55BF-42EB-9EE0-6479E6012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673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9933"/>
                  </a:solidFill>
                </a:rPr>
                <a:t>IF</a:t>
              </a:r>
            </a:p>
          </p:txBody>
        </p:sp>
        <p:sp>
          <p:nvSpPr>
            <p:cNvPr id="206" name="Rectangle 62">
              <a:extLst>
                <a:ext uri="{FF2B5EF4-FFF2-40B4-BE49-F238E27FC236}">
                  <a16:creationId xmlns:a16="http://schemas.microsoft.com/office/drawing/2014/main" id="{0795C391-9A7F-4B34-8570-624845BEC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269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3">
              <a:extLst>
                <a:ext uri="{FF2B5EF4-FFF2-40B4-BE49-F238E27FC236}">
                  <a16:creationId xmlns:a16="http://schemas.microsoft.com/office/drawing/2014/main" id="{9BF59778-812E-4E2C-A846-9C282ECAC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69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4">
              <a:extLst>
                <a:ext uri="{FF2B5EF4-FFF2-40B4-BE49-F238E27FC236}">
                  <a16:creationId xmlns:a16="http://schemas.microsoft.com/office/drawing/2014/main" id="{8A57A445-6C82-425B-A259-7477F521C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69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5">
              <a:extLst>
                <a:ext uri="{FF2B5EF4-FFF2-40B4-BE49-F238E27FC236}">
                  <a16:creationId xmlns:a16="http://schemas.microsoft.com/office/drawing/2014/main" id="{4A7C817F-2DDE-495E-875F-F7B89CC83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2696"/>
              <a:ext cx="512" cy="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Rectangle 66">
              <a:extLst>
                <a:ext uri="{FF2B5EF4-FFF2-40B4-BE49-F238E27FC236}">
                  <a16:creationId xmlns:a16="http://schemas.microsoft.com/office/drawing/2014/main" id="{152D2543-166F-44EB-9EFC-BEA2AEA7C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2673"/>
              <a:ext cx="26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9933"/>
                  </a:solidFill>
                </a:rPr>
                <a:t>ID</a:t>
              </a:r>
            </a:p>
          </p:txBody>
        </p:sp>
        <p:sp>
          <p:nvSpPr>
            <p:cNvPr id="211" name="Rectangle 67">
              <a:extLst>
                <a:ext uri="{FF2B5EF4-FFF2-40B4-BE49-F238E27FC236}">
                  <a16:creationId xmlns:a16="http://schemas.microsoft.com/office/drawing/2014/main" id="{A7E9B419-F0BF-451A-94A4-D0501922E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673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9933"/>
                  </a:solidFill>
                </a:rPr>
                <a:t>EX</a:t>
              </a:r>
            </a:p>
          </p:txBody>
        </p:sp>
        <p:sp>
          <p:nvSpPr>
            <p:cNvPr id="212" name="Rectangle 68">
              <a:extLst>
                <a:ext uri="{FF2B5EF4-FFF2-40B4-BE49-F238E27FC236}">
                  <a16:creationId xmlns:a16="http://schemas.microsoft.com/office/drawing/2014/main" id="{7390E1F9-0779-46EE-A010-21B1C3C6C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" y="2673"/>
              <a:ext cx="45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9933"/>
                  </a:solidFill>
                </a:rPr>
                <a:t>MEM</a:t>
              </a:r>
            </a:p>
          </p:txBody>
        </p:sp>
        <p:sp>
          <p:nvSpPr>
            <p:cNvPr id="213" name="Rectangle 69">
              <a:extLst>
                <a:ext uri="{FF2B5EF4-FFF2-40B4-BE49-F238E27FC236}">
                  <a16:creationId xmlns:a16="http://schemas.microsoft.com/office/drawing/2014/main" id="{66EF821F-0E50-4DFC-9D29-97E929C98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" y="2673"/>
              <a:ext cx="34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FF9933"/>
                  </a:solidFill>
                </a:rPr>
                <a:t>WB</a:t>
              </a:r>
            </a:p>
          </p:txBody>
        </p:sp>
      </p:grpSp>
      <p:grpSp>
        <p:nvGrpSpPr>
          <p:cNvPr id="214" name="Group 74">
            <a:extLst>
              <a:ext uri="{FF2B5EF4-FFF2-40B4-BE49-F238E27FC236}">
                <a16:creationId xmlns:a16="http://schemas.microsoft.com/office/drawing/2014/main" id="{80B03277-B1C4-429E-B2ED-FFF9ADCB342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360488"/>
            <a:ext cx="7696200" cy="3452813"/>
            <a:chOff x="288" y="897"/>
            <a:chExt cx="4848" cy="2175"/>
          </a:xfrm>
        </p:grpSpPr>
        <p:sp>
          <p:nvSpPr>
            <p:cNvPr id="215" name="Line 70">
              <a:extLst>
                <a:ext uri="{FF2B5EF4-FFF2-40B4-BE49-F238E27FC236}">
                  <a16:creationId xmlns:a16="http://schemas.microsoft.com/office/drawing/2014/main" id="{B9CD7E32-6729-4A74-9E8D-A27974863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248"/>
              <a:ext cx="0" cy="18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Rectangle 71">
              <a:extLst>
                <a:ext uri="{FF2B5EF4-FFF2-40B4-BE49-F238E27FC236}">
                  <a16:creationId xmlns:a16="http://schemas.microsoft.com/office/drawing/2014/main" id="{3FF82C3A-8D67-4221-B607-1CECC23CB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" y="2511"/>
              <a:ext cx="1020" cy="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Program Flow</a:t>
              </a:r>
            </a:p>
            <a:p>
              <a:pPr eaLnBrk="0" hangingPunct="0"/>
              <a:r>
                <a:rPr lang="en-US"/>
                <a:t>(Instructions)</a:t>
              </a:r>
            </a:p>
          </p:txBody>
        </p:sp>
        <p:sp>
          <p:nvSpPr>
            <p:cNvPr id="217" name="Line 72">
              <a:extLst>
                <a:ext uri="{FF2B5EF4-FFF2-40B4-BE49-F238E27FC236}">
                  <a16:creationId xmlns:a16="http://schemas.microsoft.com/office/drawing/2014/main" id="{B6DBDEC8-A8E4-42C0-818B-00BFF9623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152"/>
              <a:ext cx="48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Rectangle 73">
              <a:extLst>
                <a:ext uri="{FF2B5EF4-FFF2-40B4-BE49-F238E27FC236}">
                  <a16:creationId xmlns:a16="http://schemas.microsoft.com/office/drawing/2014/main" id="{EA81E7B2-DC6D-4CB0-BAE0-5A8359CF8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897"/>
              <a:ext cx="43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Time</a:t>
              </a: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18217099-9F5D-4AF5-B678-80039AA71887}"/>
              </a:ext>
            </a:extLst>
          </p:cNvPr>
          <p:cNvSpPr/>
          <p:nvPr/>
        </p:nvSpPr>
        <p:spPr>
          <a:xfrm>
            <a:off x="2514601" y="4953000"/>
            <a:ext cx="2955925" cy="1244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Several instructions are in the pipeline simultaneously!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76E7A9-535B-46E3-A847-0D738CB6D673}"/>
                  </a:ext>
                </a:extLst>
              </p14:cNvPr>
              <p14:cNvContentPartPr/>
              <p14:nvPr/>
            </p14:nvContentPartPr>
            <p14:xfrm>
              <a:off x="1393560" y="1221120"/>
              <a:ext cx="7986240" cy="426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76E7A9-535B-46E3-A847-0D738CB6D6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4200" y="1211760"/>
                <a:ext cx="8004960" cy="42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6FD783-2D89-4750-95D6-90EBF110E276}"/>
                  </a:ext>
                </a:extLst>
              </p14:cNvPr>
              <p14:cNvContentPartPr/>
              <p14:nvPr/>
            </p14:nvContentPartPr>
            <p14:xfrm>
              <a:off x="3575160" y="1296360"/>
              <a:ext cx="902160" cy="232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6FD783-2D89-4750-95D6-90EBF110E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5800" y="1287000"/>
                <a:ext cx="920880" cy="23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646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MIPS Pipeline: Datapath (1/3)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14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9FC69B32-B36A-4FBB-B0BB-28F3E0C7ACB3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46417"/>
            <a:ext cx="8229600" cy="4749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Single-cycle</a:t>
            </a:r>
            <a:r>
              <a:rPr lang="en-US" sz="2800" dirty="0"/>
              <a:t> implementation: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Update all state elements (</a:t>
            </a:r>
            <a:r>
              <a:rPr lang="en-US" sz="2400" b="1" dirty="0">
                <a:latin typeface="Courier New" pitchFamily="49" charset="0"/>
              </a:rPr>
              <a:t>PC</a:t>
            </a:r>
            <a:r>
              <a:rPr lang="en-US" sz="2400" dirty="0"/>
              <a:t>, register file, data memory) at the end of a clock cycle</a:t>
            </a:r>
          </a:p>
          <a:p>
            <a:pPr marL="265113" indent="-265113" fontAlgn="auto">
              <a:spcBef>
                <a:spcPct val="50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Pipelined </a:t>
            </a:r>
            <a:r>
              <a:rPr lang="en-US" sz="2800" dirty="0"/>
              <a:t>implementation: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One cycle per pipeline stage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Data required for each stage needs to be stored separately (why?)</a:t>
            </a:r>
          </a:p>
          <a:p>
            <a:pPr marL="1074738" lvl="1" indent="-495300" fontAlgn="auto">
              <a:spcAft>
                <a:spcPts val="0"/>
              </a:spcAft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3788FC-EBBB-4B7D-9530-3E4B29C0E4DC}"/>
                  </a:ext>
                </a:extLst>
              </p14:cNvPr>
              <p14:cNvContentPartPr/>
              <p14:nvPr/>
            </p14:nvContentPartPr>
            <p14:xfrm>
              <a:off x="2323440" y="557280"/>
              <a:ext cx="8884800" cy="318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3788FC-EBBB-4B7D-9530-3E4B29C0E4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4080" y="547920"/>
                <a:ext cx="8903520" cy="32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0477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MIPS Pipeline: Datapath (2/3)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15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C0500B2-3863-4BCA-9903-E51A194399E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46417"/>
            <a:ext cx="8229600" cy="497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Data used by </a:t>
            </a:r>
            <a:r>
              <a:rPr lang="en-US" sz="2600" b="1" dirty="0">
                <a:solidFill>
                  <a:srgbClr val="006600"/>
                </a:solidFill>
              </a:rPr>
              <a:t>subsequent instructions:</a:t>
            </a:r>
            <a:endParaRPr lang="en-US" sz="2600" dirty="0"/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Store in programmer-visible state elements: </a:t>
            </a:r>
            <a:r>
              <a:rPr lang="en-US" sz="2200" b="1" dirty="0">
                <a:latin typeface="Courier New" pitchFamily="49" charset="0"/>
              </a:rPr>
              <a:t>PC</a:t>
            </a:r>
            <a:r>
              <a:rPr lang="en-US" sz="2200" dirty="0"/>
              <a:t>, register file and memory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Data used by </a:t>
            </a:r>
            <a:r>
              <a:rPr lang="en-US" sz="2600" b="1" dirty="0">
                <a:solidFill>
                  <a:srgbClr val="C00000"/>
                </a:solidFill>
              </a:rPr>
              <a:t>same instruction </a:t>
            </a:r>
            <a:r>
              <a:rPr lang="en-US" sz="2600" dirty="0"/>
              <a:t>in later pipeline stages: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Additional registers in </a:t>
            </a:r>
            <a:r>
              <a:rPr lang="en-US" sz="2200" dirty="0" err="1"/>
              <a:t>datapath</a:t>
            </a:r>
            <a:r>
              <a:rPr lang="en-US" sz="2200" dirty="0"/>
              <a:t> called </a:t>
            </a:r>
            <a:r>
              <a:rPr lang="en-US" sz="2200" b="1" dirty="0">
                <a:solidFill>
                  <a:srgbClr val="660066"/>
                </a:solidFill>
              </a:rPr>
              <a:t>pipeline registers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urier New" pitchFamily="49" charset="0"/>
              </a:rPr>
              <a:t>IF/ID</a:t>
            </a:r>
            <a:r>
              <a:rPr lang="en-US" sz="2200" b="1" dirty="0"/>
              <a:t>:</a:t>
            </a:r>
            <a:r>
              <a:rPr lang="en-US" sz="2200" dirty="0"/>
              <a:t> register between </a:t>
            </a:r>
            <a:r>
              <a:rPr lang="en-US" sz="2200" b="1" dirty="0">
                <a:latin typeface="Courier New" pitchFamily="49" charset="0"/>
              </a:rPr>
              <a:t>IF</a:t>
            </a:r>
            <a:r>
              <a:rPr lang="en-US" sz="2200" dirty="0"/>
              <a:t> and </a:t>
            </a:r>
            <a:r>
              <a:rPr lang="en-US" sz="2200" b="1" dirty="0">
                <a:latin typeface="Courier New" pitchFamily="49" charset="0"/>
              </a:rPr>
              <a:t>ID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urier New" pitchFamily="49" charset="0"/>
              </a:rPr>
              <a:t>ID/EX:</a:t>
            </a:r>
            <a:r>
              <a:rPr lang="en-US" sz="2200" dirty="0"/>
              <a:t> register between </a:t>
            </a:r>
            <a:r>
              <a:rPr lang="en-US" sz="2200" b="1" dirty="0">
                <a:latin typeface="Courier New" pitchFamily="49" charset="0"/>
              </a:rPr>
              <a:t>ID </a:t>
            </a:r>
            <a:r>
              <a:rPr lang="en-US" sz="2200" dirty="0"/>
              <a:t>and </a:t>
            </a:r>
            <a:r>
              <a:rPr lang="en-US" sz="2200" b="1" dirty="0">
                <a:latin typeface="Courier New" pitchFamily="49" charset="0"/>
              </a:rPr>
              <a:t>EX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urier New" pitchFamily="49" charset="0"/>
              </a:rPr>
              <a:t>EX/MEM:</a:t>
            </a:r>
            <a:r>
              <a:rPr lang="en-US" sz="2200" dirty="0"/>
              <a:t> register between </a:t>
            </a:r>
            <a:r>
              <a:rPr lang="en-US" sz="2200" b="1" dirty="0">
                <a:latin typeface="Courier New" pitchFamily="49" charset="0"/>
              </a:rPr>
              <a:t>EX</a:t>
            </a:r>
            <a:r>
              <a:rPr lang="en-US" sz="2200" dirty="0"/>
              <a:t> and </a:t>
            </a:r>
            <a:r>
              <a:rPr lang="en-US" sz="2200" b="1" dirty="0">
                <a:latin typeface="Courier New" pitchFamily="49" charset="0"/>
              </a:rPr>
              <a:t>MEM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urier New" pitchFamily="49" charset="0"/>
              </a:rPr>
              <a:t>MEM/WB</a:t>
            </a:r>
            <a:r>
              <a:rPr lang="en-US" sz="2200" b="1" dirty="0"/>
              <a:t>:</a:t>
            </a:r>
            <a:r>
              <a:rPr lang="en-US" sz="2200" dirty="0"/>
              <a:t> register between </a:t>
            </a:r>
            <a:r>
              <a:rPr lang="en-US" sz="2200" b="1" dirty="0">
                <a:latin typeface="Courier New" pitchFamily="49" charset="0"/>
              </a:rPr>
              <a:t>MEM</a:t>
            </a:r>
            <a:r>
              <a:rPr lang="en-US" sz="2200" dirty="0"/>
              <a:t> and </a:t>
            </a:r>
            <a:r>
              <a:rPr lang="en-US" sz="2200" b="1" dirty="0">
                <a:latin typeface="Courier New" pitchFamily="49" charset="0"/>
              </a:rPr>
              <a:t>WB</a:t>
            </a:r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Why no register at the end of </a:t>
            </a:r>
            <a:r>
              <a:rPr lang="en-US" sz="2600" b="1" dirty="0">
                <a:latin typeface="Courier New" pitchFamily="49" charset="0"/>
              </a:rPr>
              <a:t>WB</a:t>
            </a:r>
            <a:r>
              <a:rPr lang="en-US" sz="2600" dirty="0"/>
              <a:t> stage?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5046BA-3427-4CB2-8606-C5DCDE3C3959}"/>
                  </a:ext>
                </a:extLst>
              </p14:cNvPr>
              <p14:cNvContentPartPr/>
              <p14:nvPr/>
            </p14:nvContentPartPr>
            <p14:xfrm>
              <a:off x="2101680" y="3492000"/>
              <a:ext cx="7804080" cy="272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5046BA-3427-4CB2-8606-C5DCDE3C39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320" y="3482640"/>
                <a:ext cx="7822800" cy="27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916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MIPS Pipeline: Datapath (3/3)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16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65" name="Picture 5">
            <a:extLst>
              <a:ext uri="{FF2B5EF4-FFF2-40B4-BE49-F238E27FC236}">
                <a16:creationId xmlns:a16="http://schemas.microsoft.com/office/drawing/2014/main" id="{25007076-1F8B-4FF7-8691-9CD21F508EAA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2643" y="1224770"/>
            <a:ext cx="8264525" cy="5108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6" name="Text Box 6">
            <a:extLst>
              <a:ext uri="{FF2B5EF4-FFF2-40B4-BE49-F238E27FC236}">
                <a16:creationId xmlns:a16="http://schemas.microsoft.com/office/drawing/2014/main" id="{E3D7C9F7-C638-4A3B-BC11-3A58444A8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734" y="1346417"/>
            <a:ext cx="5311069" cy="400110"/>
          </a:xfrm>
          <a:prstGeom prst="rect">
            <a:avLst/>
          </a:prstGeom>
          <a:solidFill>
            <a:srgbClr val="FFCC00"/>
          </a:solidFill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Coloured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rectangles are pipeline registers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1FEA6F-03E4-466E-93DE-BFB13D77C6E4}"/>
                  </a:ext>
                </a:extLst>
              </p14:cNvPr>
              <p14:cNvContentPartPr/>
              <p14:nvPr/>
            </p14:nvContentPartPr>
            <p14:xfrm>
              <a:off x="3526200" y="649440"/>
              <a:ext cx="6986880" cy="584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1FEA6F-03E4-466E-93DE-BFB13D77C6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6840" y="640080"/>
                <a:ext cx="7005600" cy="58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345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17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791484F4-6DC5-44C4-8085-427015792167}"/>
              </a:ext>
            </a:extLst>
          </p:cNvPr>
          <p:cNvSpPr txBox="1">
            <a:spLocks noChangeArrowheads="1"/>
          </p:cNvSpPr>
          <p:nvPr/>
        </p:nvSpPr>
        <p:spPr>
          <a:xfrm>
            <a:off x="2090281" y="4445833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At the end of a cycle,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IF/ID</a:t>
            </a:r>
            <a:r>
              <a:rPr lang="en-US" dirty="0"/>
              <a:t> receives (stores):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Instruction read from </a:t>
            </a:r>
            <a:r>
              <a:rPr lang="en-US" dirty="0" err="1"/>
              <a:t>InstructionMemory</a:t>
            </a:r>
            <a:r>
              <a:rPr lang="en-US" dirty="0"/>
              <a:t>[ PC ]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PC + 4</a:t>
            </a:r>
          </a:p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PC + 4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Also connected to one of the MUX's inputs (another coming later)</a:t>
            </a: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2443FFDD-809F-4225-A331-75FADF6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1238" b="49268"/>
          <a:stretch>
            <a:fillRect/>
          </a:stretch>
        </p:blipFill>
        <p:spPr bwMode="auto">
          <a:xfrm>
            <a:off x="2852282" y="1169233"/>
            <a:ext cx="6487437" cy="320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08EF02-610C-4C55-B96A-58B4F680E07F}"/>
                  </a:ext>
                </a:extLst>
              </p14:cNvPr>
              <p14:cNvContentPartPr/>
              <p14:nvPr/>
            </p14:nvContentPartPr>
            <p14:xfrm>
              <a:off x="2437560" y="1393200"/>
              <a:ext cx="6634800" cy="453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08EF02-610C-4C55-B96A-58B4F680E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200" y="1383840"/>
                <a:ext cx="6653520" cy="45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675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18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67" name="Picture 5">
            <a:extLst>
              <a:ext uri="{FF2B5EF4-FFF2-40B4-BE49-F238E27FC236}">
                <a16:creationId xmlns:a16="http://schemas.microsoft.com/office/drawing/2014/main" id="{9F612CD8-4E67-4CD3-A91B-009626E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61494"/>
          <a:stretch>
            <a:fillRect/>
          </a:stretch>
        </p:blipFill>
        <p:spPr bwMode="auto">
          <a:xfrm>
            <a:off x="2843463" y="1169233"/>
            <a:ext cx="6505075" cy="31288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D4410453-8DB1-4ECF-814F-B83D8681A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237366"/>
              </p:ext>
            </p:extLst>
          </p:nvPr>
        </p:nvGraphicFramePr>
        <p:xfrm>
          <a:off x="1981200" y="4424680"/>
          <a:ext cx="83058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IF/ID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ID/EX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Register numbers for reading two registers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16-bit offset to be sign-extended to 32-bit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Data values read from register file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32-bit immediate value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B10E64-8D36-4616-A223-F6C783FB0065}"/>
                  </a:ext>
                </a:extLst>
              </p14:cNvPr>
              <p14:cNvContentPartPr/>
              <p14:nvPr/>
            </p14:nvContentPartPr>
            <p14:xfrm>
              <a:off x="1679040" y="2245680"/>
              <a:ext cx="6526080" cy="448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B10E64-8D36-4616-A223-F6C783FB00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9680" y="2236320"/>
                <a:ext cx="6544800" cy="45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564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19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9105678-43B1-48C6-B476-F501BFA3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2920"/>
          <a:stretch>
            <a:fillRect/>
          </a:stretch>
        </p:blipFill>
        <p:spPr bwMode="auto">
          <a:xfrm>
            <a:off x="2887118" y="1169233"/>
            <a:ext cx="6417765" cy="3124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29E41E-679B-416A-B440-2FEF13D6A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693007"/>
              </p:ext>
            </p:extLst>
          </p:nvPr>
        </p:nvGraphicFramePr>
        <p:xfrm>
          <a:off x="1981200" y="4441980"/>
          <a:ext cx="83058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ID/EX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EX/MEM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Data values read from register file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dirty="0"/>
                        <a:t>32-bit immediate value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sz="2000" b="1" dirty="0">
                          <a:latin typeface="Courier New" pitchFamily="49" charset="0"/>
                        </a:rPr>
                        <a:t>PC + 4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(PC + 4) + (Immediate x 4)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isZero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? </a:t>
                      </a:r>
                      <a:r>
                        <a:rPr lang="en-US" dirty="0"/>
                        <a:t>signal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Data Read 2 from register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C68D17-FDA8-40FD-AF08-A4D0BB457108}"/>
                  </a:ext>
                </a:extLst>
              </p14:cNvPr>
              <p14:cNvContentPartPr/>
              <p14:nvPr/>
            </p14:nvContentPartPr>
            <p14:xfrm>
              <a:off x="2797200" y="1271520"/>
              <a:ext cx="5089680" cy="520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C68D17-FDA8-40FD-AF08-A4D0BB457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7840" y="1262160"/>
                <a:ext cx="5108400" cy="52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843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553450" cy="990600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Lecture #20: Pipelining I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HighlightTextShape201406201824391195">
            <a:extLst>
              <a:ext uri="{FF2B5EF4-FFF2-40B4-BE49-F238E27FC236}">
                <a16:creationId xmlns:a16="http://schemas.microsoft.com/office/drawing/2014/main" id="{C1C5B597-DA79-4C8E-A533-F3F284604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2642" y="1528011"/>
            <a:ext cx="8420559" cy="3248526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GB" sz="3200" dirty="0"/>
              <a:t>Introduction</a:t>
            </a:r>
          </a:p>
          <a:p>
            <a:pPr marL="514350" indent="-51435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GB" sz="3200" dirty="0"/>
              <a:t>MIPS Pipeline Stages</a:t>
            </a:r>
          </a:p>
          <a:p>
            <a:pPr marL="514350" indent="-51435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GB" sz="3200" dirty="0"/>
              <a:t>Pipeline Datapath</a:t>
            </a:r>
          </a:p>
          <a:p>
            <a:pPr marL="514350" indent="-51435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GB" sz="3200" dirty="0"/>
              <a:t>Pipeline Control</a:t>
            </a:r>
          </a:p>
          <a:p>
            <a:pPr marL="514350" indent="-51435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GB" sz="3200" dirty="0"/>
              <a:t>Pipeline Performance</a:t>
            </a:r>
            <a:endParaRPr lang="en-GB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76F6BE-9A6A-4A83-BFBA-E907EBF1C28B}"/>
                  </a:ext>
                </a:extLst>
              </p14:cNvPr>
              <p14:cNvContentPartPr/>
              <p14:nvPr/>
            </p14:nvContentPartPr>
            <p14:xfrm>
              <a:off x="1493280" y="1763640"/>
              <a:ext cx="2891520" cy="269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76F6BE-9A6A-4A83-BFBA-E907EBF1C2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3920" y="1754280"/>
                <a:ext cx="2910240" cy="27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20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575D074-E8F2-4E0A-B4EC-11C7BA9B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4926" b="52263"/>
          <a:stretch>
            <a:fillRect/>
          </a:stretch>
        </p:blipFill>
        <p:spPr bwMode="auto">
          <a:xfrm>
            <a:off x="2857074" y="1072980"/>
            <a:ext cx="6477853" cy="32208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E3DC69B-F6C9-4647-8D0A-8CEA1BD9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45839"/>
              </p:ext>
            </p:extLst>
          </p:nvPr>
        </p:nvGraphicFramePr>
        <p:xfrm>
          <a:off x="1981200" y="4445832"/>
          <a:ext cx="8305800" cy="191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EX/MEM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MEM/WB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receives: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(PC + 4) + (Immediate x 4)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ALU result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isZero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?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</a:t>
                      </a:r>
                    </a:p>
                    <a:p>
                      <a:pPr marL="676275" marR="0" lvl="1" indent="-3492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Data Read 2 from register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Memory read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927B31-143A-4E31-AF42-3433854960C5}"/>
                  </a:ext>
                </a:extLst>
              </p14:cNvPr>
              <p14:cNvContentPartPr/>
              <p14:nvPr/>
            </p14:nvContentPartPr>
            <p14:xfrm>
              <a:off x="2178000" y="1328400"/>
              <a:ext cx="6890040" cy="516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927B31-143A-4E31-AF42-3433854960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8640" y="1319040"/>
                <a:ext cx="6908760" cy="51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721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Pipeline Datapath: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sz="3600" b="1" dirty="0"/>
              <a:t> Stage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21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9BAC1F81-EB1A-45B7-855C-935D5DF8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59026"/>
          <a:stretch>
            <a:fillRect/>
          </a:stretch>
        </p:blipFill>
        <p:spPr bwMode="auto">
          <a:xfrm>
            <a:off x="2813793" y="1169234"/>
            <a:ext cx="6564415" cy="315559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5F8B551-8C9F-460A-A8E3-3E53209A7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280438"/>
              </p:ext>
            </p:extLst>
          </p:nvPr>
        </p:nvGraphicFramePr>
        <p:xfrm>
          <a:off x="2000021" y="4554118"/>
          <a:ext cx="8305800" cy="158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beginning of a cycle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MEM/WB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register supplies: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 the end of a cycle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ALU result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Memory read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FC5"/>
                    </a:solidFill>
                  </a:tcPr>
                </a:tc>
                <a:tc>
                  <a:txBody>
                    <a:bodyPr/>
                    <a:lstStyle/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dirty="0"/>
                        <a:t>Result is written back to register file (if applicable)</a:t>
                      </a:r>
                    </a:p>
                    <a:p>
                      <a:pPr marL="676275" lvl="1" indent="-349250" eaLnBrk="1" hangingPunct="1">
                        <a:spcBef>
                          <a:spcPct val="10000"/>
                        </a:spcBef>
                        <a:buFont typeface="Wingdings" pitchFamily="2" charset="2"/>
                        <a:buChar char="v"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There is a bug</a:t>
                      </a:r>
                      <a:r>
                        <a:rPr lang="en-US" b="1" baseline="0" dirty="0">
                          <a:solidFill>
                            <a:srgbClr val="C00000"/>
                          </a:solidFill>
                        </a:rPr>
                        <a:t> here…….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EAA09D-D7A5-43C9-8807-209BAA9EB946}"/>
                  </a:ext>
                </a:extLst>
              </p14:cNvPr>
              <p14:cNvContentPartPr/>
              <p14:nvPr/>
            </p14:nvContentPartPr>
            <p14:xfrm>
              <a:off x="2301840" y="787680"/>
              <a:ext cx="9597600" cy="540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EAA09D-D7A5-43C9-8807-209BAA9EB9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480" y="778320"/>
                <a:ext cx="9616320" cy="54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307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Corrected Datapath (1/2)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22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7F98D01F-B314-4747-8404-67372A8D060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46417"/>
            <a:ext cx="8229600" cy="497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Observe the “Write register” number</a:t>
            </a:r>
          </a:p>
          <a:p>
            <a:pPr marL="625475" lvl="1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Supplied by the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IF/ID</a:t>
            </a:r>
            <a:r>
              <a:rPr lang="en-US" sz="2400" dirty="0"/>
              <a:t> pipeline register</a:t>
            </a:r>
          </a:p>
          <a:p>
            <a:pPr marL="676275" lvl="1" indent="-349250" fontAlgn="auto">
              <a:spcAft>
                <a:spcPts val="0"/>
              </a:spcAft>
              <a:buFont typeface="Wingdings"/>
              <a:buChar char="è"/>
            </a:pPr>
            <a:r>
              <a:rPr lang="en-US" sz="2400" dirty="0">
                <a:sym typeface="Wingdings" pitchFamily="2" charset="2"/>
              </a:rPr>
              <a:t>It is NOT the correct write register for the instruction now in </a:t>
            </a:r>
            <a:r>
              <a:rPr lang="en-US" sz="2400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WB</a:t>
            </a:r>
            <a:r>
              <a:rPr lang="en-US" sz="2400" dirty="0">
                <a:sym typeface="Wingdings" pitchFamily="2" charset="2"/>
              </a:rPr>
              <a:t> stage!</a:t>
            </a:r>
            <a:endParaRPr lang="en-US" sz="2400" dirty="0"/>
          </a:p>
          <a:p>
            <a:pPr marL="265113" indent="-265113" fontAlgn="auto">
              <a:spcBef>
                <a:spcPts val="1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6600"/>
                </a:solidFill>
              </a:rPr>
              <a:t>Solution: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Pass “Write register” number from </a:t>
            </a:r>
            <a:r>
              <a:rPr lang="en-US" sz="2400" b="1" dirty="0">
                <a:latin typeface="Courier New" pitchFamily="49" charset="0"/>
              </a:rPr>
              <a:t>ID/EX </a:t>
            </a:r>
            <a:r>
              <a:rPr lang="en-US" sz="2400" dirty="0"/>
              <a:t>through</a:t>
            </a:r>
            <a:r>
              <a:rPr lang="en-US" sz="2400" b="1" dirty="0">
                <a:latin typeface="Courier New" pitchFamily="49" charset="0"/>
              </a:rPr>
              <a:t> EX/MEM </a:t>
            </a:r>
            <a:r>
              <a:rPr lang="en-US" sz="2400" dirty="0"/>
              <a:t>to </a:t>
            </a:r>
            <a:r>
              <a:rPr lang="en-US" sz="2400" b="1" dirty="0">
                <a:latin typeface="Courier New" pitchFamily="49" charset="0"/>
              </a:rPr>
              <a:t>MEM/WB</a:t>
            </a:r>
            <a:r>
              <a:rPr lang="en-US" sz="2400" dirty="0"/>
              <a:t> pipeline register for use in </a:t>
            </a:r>
            <a:r>
              <a:rPr lang="en-US" sz="2400" b="1" dirty="0">
                <a:latin typeface="Courier New" pitchFamily="49" charset="0"/>
              </a:rPr>
              <a:t>WB</a:t>
            </a:r>
            <a:r>
              <a:rPr lang="en-US" sz="2400" dirty="0"/>
              <a:t> stage</a:t>
            </a:r>
          </a:p>
          <a:p>
            <a:pPr marL="625475" lvl="1" indent="-26511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i.e. let the "Write register" number follows the instruction through the pipeline until it is needed in WB stage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E04170-C2CF-4DEA-AFEB-78EED6999899}"/>
                  </a:ext>
                </a:extLst>
              </p14:cNvPr>
              <p14:cNvContentPartPr/>
              <p14:nvPr/>
            </p14:nvContentPartPr>
            <p14:xfrm>
              <a:off x="3568680" y="1772280"/>
              <a:ext cx="6525000" cy="397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E04170-C2CF-4DEA-AFEB-78EED69998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9320" y="1762920"/>
                <a:ext cx="6543720" cy="39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4457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3. Corrected Datapath (2/2)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23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3950AFCB-B700-44CC-90FC-F5FC95246CEF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169233"/>
            <a:ext cx="8229600" cy="52466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1B0B0D-8DE8-4B42-AAF8-6D1E67387F92}"/>
                  </a:ext>
                </a:extLst>
              </p14:cNvPr>
              <p14:cNvContentPartPr/>
              <p14:nvPr/>
            </p14:nvContentPartPr>
            <p14:xfrm>
              <a:off x="4088160" y="2140560"/>
              <a:ext cx="6068520" cy="417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1B0B0D-8DE8-4B42-AAF8-6D1E67387F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800" y="2131200"/>
                <a:ext cx="6087240" cy="41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7211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Main Idea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24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758AA95-21B9-4BC9-B006-152C8402004C}"/>
              </a:ext>
            </a:extLst>
          </p:cNvPr>
          <p:cNvSpPr txBox="1">
            <a:spLocks noChangeArrowheads="1"/>
          </p:cNvSpPr>
          <p:nvPr/>
        </p:nvSpPr>
        <p:spPr>
          <a:xfrm>
            <a:off x="2067718" y="1237469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Same control signals as single-cycle </a:t>
            </a:r>
            <a:r>
              <a:rPr lang="en-US" sz="2000" dirty="0" err="1"/>
              <a:t>datapath</a:t>
            </a:r>
            <a:endParaRPr lang="en-US" sz="2000" dirty="0"/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Difference: </a:t>
            </a:r>
            <a:r>
              <a:rPr lang="en-US" sz="2000" dirty="0"/>
              <a:t>Each control signal belongs to a particular pipeline stage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B02E0CF-BA13-4642-AED1-CF710B26A863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919" y="2075670"/>
            <a:ext cx="6380163" cy="42576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81A4ED-0EB3-4883-83EB-8D7292F973C9}"/>
                  </a:ext>
                </a:extLst>
              </p14:cNvPr>
              <p14:cNvContentPartPr/>
              <p14:nvPr/>
            </p14:nvContentPartPr>
            <p14:xfrm>
              <a:off x="2461320" y="402480"/>
              <a:ext cx="7015680" cy="588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81A4ED-0EB3-4883-83EB-8D7292F973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960" y="393120"/>
                <a:ext cx="7034400" cy="59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0663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C00000"/>
                </a:solidFill>
              </a:rPr>
              <a:t>Try it!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25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66" name="Picture 6">
            <a:extLst>
              <a:ext uri="{FF2B5EF4-FFF2-40B4-BE49-F238E27FC236}">
                <a16:creationId xmlns:a16="http://schemas.microsoft.com/office/drawing/2014/main" id="{9D55D93D-0267-4361-8E6D-814E924476C4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2833" y="1231120"/>
            <a:ext cx="7566025" cy="51022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sp>
        <p:nvSpPr>
          <p:cNvPr id="67" name="Rounded Rectangle 9">
            <a:extLst>
              <a:ext uri="{FF2B5EF4-FFF2-40B4-BE49-F238E27FC236}">
                <a16:creationId xmlns:a16="http://schemas.microsoft.com/office/drawing/2014/main" id="{E9DD09E6-0088-4C24-A0A0-97F432648855}"/>
              </a:ext>
            </a:extLst>
          </p:cNvPr>
          <p:cNvSpPr/>
          <p:nvPr/>
        </p:nvSpPr>
        <p:spPr>
          <a:xfrm>
            <a:off x="1688432" y="4660119"/>
            <a:ext cx="2438400" cy="1600200"/>
          </a:xfrm>
          <a:prstGeom prst="roundRect">
            <a:avLst/>
          </a:prstGeom>
          <a:solidFill>
            <a:srgbClr val="FFFFCC"/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Try associating each control signal with the correct pipeline stage.</a:t>
            </a:r>
            <a:endParaRPr lang="en-SG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62A2F5-3ED2-447C-8CBC-2A639870B7B5}"/>
                  </a:ext>
                </a:extLst>
              </p14:cNvPr>
              <p14:cNvContentPartPr/>
              <p14:nvPr/>
            </p14:nvContentPartPr>
            <p14:xfrm>
              <a:off x="2376720" y="1639080"/>
              <a:ext cx="8165520" cy="463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62A2F5-3ED2-447C-8CBC-2A639870B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7360" y="1629720"/>
                <a:ext cx="818424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0873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Grouping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26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D0C1699-983E-477B-8185-E60F939D40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2642" y="1169233"/>
            <a:ext cx="8229600" cy="533400"/>
          </a:xfrm>
        </p:spPr>
        <p:txBody>
          <a:bodyPr/>
          <a:lstStyle/>
          <a:p>
            <a:pPr marL="265113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Group control signals according to pipeline stage</a:t>
            </a:r>
          </a:p>
        </p:txBody>
      </p:sp>
      <p:graphicFrame>
        <p:nvGraphicFramePr>
          <p:cNvPr id="9" name="Group 125">
            <a:extLst>
              <a:ext uri="{FF2B5EF4-FFF2-40B4-BE49-F238E27FC236}">
                <a16:creationId xmlns:a16="http://schemas.microsoft.com/office/drawing/2014/main" id="{BD6AC331-87D5-455C-8B18-366B32010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596618"/>
              </p:ext>
            </p:extLst>
          </p:nvPr>
        </p:nvGraphicFramePr>
        <p:xfrm>
          <a:off x="1942642" y="1626434"/>
          <a:ext cx="8534402" cy="2139281"/>
        </p:xfrm>
        <a:graphic>
          <a:graphicData uri="http://schemas.openxmlformats.org/drawingml/2006/table">
            <a:tbl>
              <a:tblPr firstRow="1" bandCol="1">
                <a:tableStyleId>{616DA210-FB5B-4158-B5E0-FEB733F419BA}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8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62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RegDst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ALUSrc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MemToReg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Read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Branch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op1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op0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25">
            <a:extLst>
              <a:ext uri="{FF2B5EF4-FFF2-40B4-BE49-F238E27FC236}">
                <a16:creationId xmlns:a16="http://schemas.microsoft.com/office/drawing/2014/main" id="{620236A3-2B7A-43B9-BE31-052E9C706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773995"/>
              </p:ext>
            </p:extLst>
          </p:nvPr>
        </p:nvGraphicFramePr>
        <p:xfrm>
          <a:off x="1942642" y="3988634"/>
          <a:ext cx="8534400" cy="2505041"/>
        </p:xfrm>
        <a:graphic>
          <a:graphicData uri="http://schemas.openxmlformats.org/drawingml/2006/table">
            <a:tbl>
              <a:tblPr firstRow="1" bandCol="1">
                <a:tableStyleId>{616DA210-FB5B-4158-B5E0-FEB733F419BA}</a:tableStyleId>
              </a:tblPr>
              <a:tblGrid>
                <a:gridCol w="807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620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EX Stage</a:t>
                      </a:r>
                    </a:p>
                  </a:txBody>
                  <a:tcPr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MEM Stage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+mn-lt"/>
                          <a:cs typeface="Courier New" pitchFamily="49" charset="0"/>
                        </a:rPr>
                        <a:t>WB Stage</a:t>
                      </a:r>
                    </a:p>
                  </a:txBody>
                  <a:tcPr anchor="ctr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RegDst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ALUSrc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Read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Branch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MemToReg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5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op1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op0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C6E841-1444-4F0F-949E-97B575D14D4A}"/>
                  </a:ext>
                </a:extLst>
              </p14:cNvPr>
              <p14:cNvContentPartPr/>
              <p14:nvPr/>
            </p14:nvContentPartPr>
            <p14:xfrm>
              <a:off x="1624320" y="1126800"/>
              <a:ext cx="8748720" cy="386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C6E841-1444-4F0F-949E-97B575D14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4960" y="1117440"/>
                <a:ext cx="8767440" cy="38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508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Implementation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27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B3EF9B47-98B6-4137-8D2B-87DFDF535EE3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5013" y="1671516"/>
            <a:ext cx="8153400" cy="4661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6903208D-3435-4D2C-9F76-43E27E5F6EE8}"/>
              </a:ext>
            </a:extLst>
          </p:cNvPr>
          <p:cNvSpPr/>
          <p:nvPr/>
        </p:nvSpPr>
        <p:spPr>
          <a:xfrm>
            <a:off x="3019413" y="3989550"/>
            <a:ext cx="1371600" cy="1014820"/>
          </a:xfrm>
          <a:prstGeom prst="roundRect">
            <a:avLst/>
          </a:prstGeom>
          <a:solidFill>
            <a:srgbClr val="FFFFCC"/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generated in </a:t>
            </a:r>
            <a:r>
              <a:rPr lang="en-US" sz="1600" b="1" dirty="0">
                <a:solidFill>
                  <a:prstClr val="black"/>
                </a:solidFill>
                <a:cs typeface="Courier New" pitchFamily="49" charset="0"/>
              </a:rPr>
              <a:t>ID stage</a:t>
            </a:r>
            <a:endParaRPr lang="en-SG" sz="1600" b="1" dirty="0">
              <a:solidFill>
                <a:prstClr val="black"/>
              </a:solidFill>
            </a:endParaRP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C2101018-5D21-4275-94F4-FF848068E7CE}"/>
              </a:ext>
            </a:extLst>
          </p:cNvPr>
          <p:cNvSpPr/>
          <p:nvPr/>
        </p:nvSpPr>
        <p:spPr>
          <a:xfrm>
            <a:off x="6677013" y="1264470"/>
            <a:ext cx="1676400" cy="942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used in EX stage and onwards</a:t>
            </a:r>
            <a:endParaRPr lang="en-SG" sz="1600" b="1" dirty="0">
              <a:solidFill>
                <a:prstClr val="black"/>
              </a:solidFill>
            </a:endParaRP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91E7F3E5-150D-4043-8E62-0508B988D61C}"/>
              </a:ext>
            </a:extLst>
          </p:cNvPr>
          <p:cNvSpPr/>
          <p:nvPr/>
        </p:nvSpPr>
        <p:spPr>
          <a:xfrm>
            <a:off x="7515967" y="4002430"/>
            <a:ext cx="1447800" cy="118405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  <a:cs typeface="Courier New" pitchFamily="49" charset="0"/>
              </a:rPr>
              <a:t>Signal propagated along until utilized</a:t>
            </a:r>
            <a:endParaRPr lang="en-SG" sz="16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D9B263-3D22-4127-A6C4-8BCC33A6EF16}"/>
                  </a:ext>
                </a:extLst>
              </p14:cNvPr>
              <p14:cNvContentPartPr/>
              <p14:nvPr/>
            </p14:nvContentPartPr>
            <p14:xfrm>
              <a:off x="1017000" y="1473840"/>
              <a:ext cx="9569880" cy="529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D9B263-3D22-4127-A6C4-8BCC33A6EF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7640" y="1464480"/>
                <a:ext cx="9588600" cy="53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47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4. Pipeline Control: </a:t>
            </a:r>
            <a:r>
              <a:rPr lang="en-GB" sz="3600" b="1" dirty="0">
                <a:solidFill>
                  <a:srgbClr val="0000FF"/>
                </a:solidFill>
              </a:rPr>
              <a:t>Datapath</a:t>
            </a:r>
            <a:r>
              <a:rPr lang="en-GB" sz="3600" dirty="0">
                <a:solidFill>
                  <a:srgbClr val="0000FF"/>
                </a:solidFill>
              </a:rPr>
              <a:t> and </a:t>
            </a:r>
            <a:r>
              <a:rPr lang="en-GB" sz="3600" b="1" dirty="0">
                <a:solidFill>
                  <a:srgbClr val="0000FF"/>
                </a:solidFill>
              </a:rPr>
              <a:t>Control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28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CAB65446-0E9E-4E22-BFA7-13495DDA3DC8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2642" y="1169233"/>
            <a:ext cx="8305800" cy="5257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836780-5674-425A-9392-BCAB3CC4046B}"/>
                  </a:ext>
                </a:extLst>
              </p14:cNvPr>
              <p14:cNvContentPartPr/>
              <p14:nvPr/>
            </p14:nvContentPartPr>
            <p14:xfrm>
              <a:off x="3612240" y="1522440"/>
              <a:ext cx="6282720" cy="1158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836780-5674-425A-9392-BCAB3CC404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1513080"/>
                <a:ext cx="6301440" cy="11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6840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5. Different Implementations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29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24873-7401-4700-9628-1E3C313362E7}"/>
              </a:ext>
            </a:extLst>
          </p:cNvPr>
          <p:cNvGrpSpPr/>
          <p:nvPr/>
        </p:nvGrpSpPr>
        <p:grpSpPr>
          <a:xfrm>
            <a:off x="1754188" y="2902503"/>
            <a:ext cx="8702675" cy="1752600"/>
            <a:chOff x="212725" y="2667000"/>
            <a:chExt cx="8702675" cy="1752600"/>
          </a:xfrm>
        </p:grpSpPr>
        <p:sp>
          <p:nvSpPr>
            <p:cNvPr id="10" name="Rounded Rectangle 192">
              <a:extLst>
                <a:ext uri="{FF2B5EF4-FFF2-40B4-BE49-F238E27FC236}">
                  <a16:creationId xmlns:a16="http://schemas.microsoft.com/office/drawing/2014/main" id="{ADA0475D-27C1-4480-AD3A-F6D51394AE18}"/>
                </a:ext>
              </a:extLst>
            </p:cNvPr>
            <p:cNvSpPr/>
            <p:nvPr/>
          </p:nvSpPr>
          <p:spPr>
            <a:xfrm>
              <a:off x="228600" y="2819400"/>
              <a:ext cx="8686800" cy="16002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1716-06DD-413E-8876-14A463B9C955}"/>
                </a:ext>
              </a:extLst>
            </p:cNvPr>
            <p:cNvSpPr/>
            <p:nvPr/>
          </p:nvSpPr>
          <p:spPr>
            <a:xfrm>
              <a:off x="685800" y="2667000"/>
              <a:ext cx="19050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Multi-Cycle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33">
              <a:extLst>
                <a:ext uri="{FF2B5EF4-FFF2-40B4-BE49-F238E27FC236}">
                  <a16:creationId xmlns:a16="http://schemas.microsoft.com/office/drawing/2014/main" id="{609B2FA5-2B3C-423B-B062-A78F3C964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725" y="3048000"/>
              <a:ext cx="8550275" cy="1250950"/>
              <a:chOff x="134" y="2160"/>
              <a:chExt cx="5386" cy="788"/>
            </a:xfrm>
          </p:grpSpPr>
          <p:sp>
            <p:nvSpPr>
              <p:cNvPr id="14" name="Rectangle 37">
                <a:extLst>
                  <a:ext uri="{FF2B5EF4-FFF2-40B4-BE49-F238E27FC236}">
                    <a16:creationId xmlns:a16="http://schemas.microsoft.com/office/drawing/2014/main" id="{EE490E04-5305-4C58-BE37-6B3E8D09B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" y="2400"/>
                <a:ext cx="31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Clk</a:t>
                </a:r>
              </a:p>
            </p:txBody>
          </p:sp>
          <p:sp>
            <p:nvSpPr>
              <p:cNvPr id="15" name="Line 38">
                <a:extLst>
                  <a:ext uri="{FF2B5EF4-FFF2-40B4-BE49-F238E27FC236}">
                    <a16:creationId xmlns:a16="http://schemas.microsoft.com/office/drawing/2014/main" id="{A34EB4E3-BF66-4BE2-8B55-1C41191F2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39">
                <a:extLst>
                  <a:ext uri="{FF2B5EF4-FFF2-40B4-BE49-F238E27FC236}">
                    <a16:creationId xmlns:a16="http://schemas.microsoft.com/office/drawing/2014/main" id="{03D9A790-6536-4C24-87FD-4C1123F49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0">
                <a:extLst>
                  <a:ext uri="{FF2B5EF4-FFF2-40B4-BE49-F238E27FC236}">
                    <a16:creationId xmlns:a16="http://schemas.microsoft.com/office/drawing/2014/main" id="{940FBD58-5485-47AD-8B3B-C28801360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41">
                <a:extLst>
                  <a:ext uri="{FF2B5EF4-FFF2-40B4-BE49-F238E27FC236}">
                    <a16:creationId xmlns:a16="http://schemas.microsoft.com/office/drawing/2014/main" id="{79D074CB-0BA2-4EEF-8690-4B75EC93D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42">
                <a:extLst>
                  <a:ext uri="{FF2B5EF4-FFF2-40B4-BE49-F238E27FC236}">
                    <a16:creationId xmlns:a16="http://schemas.microsoft.com/office/drawing/2014/main" id="{F39F2B2B-F800-4764-99C1-F19F1DD09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43">
                <a:extLst>
                  <a:ext uri="{FF2B5EF4-FFF2-40B4-BE49-F238E27FC236}">
                    <a16:creationId xmlns:a16="http://schemas.microsoft.com/office/drawing/2014/main" id="{7C00C4EC-900F-4288-BE5A-9D30E83B1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4">
                <a:extLst>
                  <a:ext uri="{FF2B5EF4-FFF2-40B4-BE49-F238E27FC236}">
                    <a16:creationId xmlns:a16="http://schemas.microsoft.com/office/drawing/2014/main" id="{E813D792-1B79-4F1E-9AFB-DE8C1FF79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1</a:t>
                </a:r>
              </a:p>
            </p:txBody>
          </p:sp>
          <p:sp>
            <p:nvSpPr>
              <p:cNvPr id="25" name="Line 45">
                <a:extLst>
                  <a:ext uri="{FF2B5EF4-FFF2-40B4-BE49-F238E27FC236}">
                    <a16:creationId xmlns:a16="http://schemas.microsoft.com/office/drawing/2014/main" id="{B2E46C37-6F52-401C-92FC-7375966DB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46">
                <a:extLst>
                  <a:ext uri="{FF2B5EF4-FFF2-40B4-BE49-F238E27FC236}">
                    <a16:creationId xmlns:a16="http://schemas.microsoft.com/office/drawing/2014/main" id="{661C8F96-E42A-441E-8F43-98CED1863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47">
                <a:extLst>
                  <a:ext uri="{FF2B5EF4-FFF2-40B4-BE49-F238E27FC236}">
                    <a16:creationId xmlns:a16="http://schemas.microsoft.com/office/drawing/2014/main" id="{BFCF9BC5-F64B-4EB9-9EDB-E378532B9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48">
                <a:extLst>
                  <a:ext uri="{FF2B5EF4-FFF2-40B4-BE49-F238E27FC236}">
                    <a16:creationId xmlns:a16="http://schemas.microsoft.com/office/drawing/2014/main" id="{35573918-F72F-4647-A25C-047834626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49">
                <a:extLst>
                  <a:ext uri="{FF2B5EF4-FFF2-40B4-BE49-F238E27FC236}">
                    <a16:creationId xmlns:a16="http://schemas.microsoft.com/office/drawing/2014/main" id="{0F5AA035-FE2D-494E-B95A-979CA4575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50">
                <a:extLst>
                  <a:ext uri="{FF2B5EF4-FFF2-40B4-BE49-F238E27FC236}">
                    <a16:creationId xmlns:a16="http://schemas.microsoft.com/office/drawing/2014/main" id="{B9EAC51B-9325-48CB-8DE7-EA9A0125C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2</a:t>
                </a:r>
              </a:p>
            </p:txBody>
          </p:sp>
          <p:sp>
            <p:nvSpPr>
              <p:cNvPr id="31" name="Line 51">
                <a:extLst>
                  <a:ext uri="{FF2B5EF4-FFF2-40B4-BE49-F238E27FC236}">
                    <a16:creationId xmlns:a16="http://schemas.microsoft.com/office/drawing/2014/main" id="{AEFC58CB-53E0-442A-859D-71B91FADF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52">
                <a:extLst>
                  <a:ext uri="{FF2B5EF4-FFF2-40B4-BE49-F238E27FC236}">
                    <a16:creationId xmlns:a16="http://schemas.microsoft.com/office/drawing/2014/main" id="{30C3F91B-A93A-4A29-A5C0-080EEE3D4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53">
                <a:extLst>
                  <a:ext uri="{FF2B5EF4-FFF2-40B4-BE49-F238E27FC236}">
                    <a16:creationId xmlns:a16="http://schemas.microsoft.com/office/drawing/2014/main" id="{809D9575-98BA-4CEB-9E6E-FCD9B745D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54">
                <a:extLst>
                  <a:ext uri="{FF2B5EF4-FFF2-40B4-BE49-F238E27FC236}">
                    <a16:creationId xmlns:a16="http://schemas.microsoft.com/office/drawing/2014/main" id="{CD76FFD1-3ED7-4D9F-B522-824126511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55">
                <a:extLst>
                  <a:ext uri="{FF2B5EF4-FFF2-40B4-BE49-F238E27FC236}">
                    <a16:creationId xmlns:a16="http://schemas.microsoft.com/office/drawing/2014/main" id="{925F654C-BAE9-4893-9418-B395A5E18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56">
                <a:extLst>
                  <a:ext uri="{FF2B5EF4-FFF2-40B4-BE49-F238E27FC236}">
                    <a16:creationId xmlns:a16="http://schemas.microsoft.com/office/drawing/2014/main" id="{78FE24DB-DFBD-4D15-A854-41D4AADE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3</a:t>
                </a:r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843FE9E7-E838-4B00-A4D3-B7F265161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9A5CFD4-83DD-4B7E-84F2-7D898F604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59">
                <a:extLst>
                  <a:ext uri="{FF2B5EF4-FFF2-40B4-BE49-F238E27FC236}">
                    <a16:creationId xmlns:a16="http://schemas.microsoft.com/office/drawing/2014/main" id="{6481C427-F396-47C6-9BB3-451282FD7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60">
                <a:extLst>
                  <a:ext uri="{FF2B5EF4-FFF2-40B4-BE49-F238E27FC236}">
                    <a16:creationId xmlns:a16="http://schemas.microsoft.com/office/drawing/2014/main" id="{988BE53B-BB78-40A8-B6ED-D21E3C9AB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61">
                <a:extLst>
                  <a:ext uri="{FF2B5EF4-FFF2-40B4-BE49-F238E27FC236}">
                    <a16:creationId xmlns:a16="http://schemas.microsoft.com/office/drawing/2014/main" id="{2213F198-89FA-4C50-9247-F3D03E742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62">
                <a:extLst>
                  <a:ext uri="{FF2B5EF4-FFF2-40B4-BE49-F238E27FC236}">
                    <a16:creationId xmlns:a16="http://schemas.microsoft.com/office/drawing/2014/main" id="{486C2263-A2AC-4292-AF7F-8055E1452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4</a:t>
                </a:r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D48A2D01-6BBD-4397-AAEC-852EBFAD6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E21D9B5A-3F24-44D0-A1C8-C30CC1854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65">
                <a:extLst>
                  <a:ext uri="{FF2B5EF4-FFF2-40B4-BE49-F238E27FC236}">
                    <a16:creationId xmlns:a16="http://schemas.microsoft.com/office/drawing/2014/main" id="{1CF09429-E824-4829-916F-FA98D9179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6">
                <a:extLst>
                  <a:ext uri="{FF2B5EF4-FFF2-40B4-BE49-F238E27FC236}">
                    <a16:creationId xmlns:a16="http://schemas.microsoft.com/office/drawing/2014/main" id="{A2C79031-329C-4E06-A893-206C5620C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67">
                <a:extLst>
                  <a:ext uri="{FF2B5EF4-FFF2-40B4-BE49-F238E27FC236}">
                    <a16:creationId xmlns:a16="http://schemas.microsoft.com/office/drawing/2014/main" id="{39A5E06F-8042-43DB-8DEC-753F13342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68">
                <a:extLst>
                  <a:ext uri="{FF2B5EF4-FFF2-40B4-BE49-F238E27FC236}">
                    <a16:creationId xmlns:a16="http://schemas.microsoft.com/office/drawing/2014/main" id="{2A420085-B763-471C-B5EC-D225B4BE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5</a:t>
                </a:r>
              </a:p>
            </p:txBody>
          </p:sp>
          <p:sp>
            <p:nvSpPr>
              <p:cNvPr id="49" name="Line 69">
                <a:extLst>
                  <a:ext uri="{FF2B5EF4-FFF2-40B4-BE49-F238E27FC236}">
                    <a16:creationId xmlns:a16="http://schemas.microsoft.com/office/drawing/2014/main" id="{D552CE24-7123-4D89-A0CB-D2FCFFCC3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70">
                <a:extLst>
                  <a:ext uri="{FF2B5EF4-FFF2-40B4-BE49-F238E27FC236}">
                    <a16:creationId xmlns:a16="http://schemas.microsoft.com/office/drawing/2014/main" id="{DEB8637A-0974-497F-974F-F7EA7B5EB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71">
                <a:extLst>
                  <a:ext uri="{FF2B5EF4-FFF2-40B4-BE49-F238E27FC236}">
                    <a16:creationId xmlns:a16="http://schemas.microsoft.com/office/drawing/2014/main" id="{93F95FD9-2B60-4597-8B98-9BB869358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72">
                <a:extLst>
                  <a:ext uri="{FF2B5EF4-FFF2-40B4-BE49-F238E27FC236}">
                    <a16:creationId xmlns:a16="http://schemas.microsoft.com/office/drawing/2014/main" id="{00BD1A8B-00B9-4A46-ADA6-D70BF871B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73">
                <a:extLst>
                  <a:ext uri="{FF2B5EF4-FFF2-40B4-BE49-F238E27FC236}">
                    <a16:creationId xmlns:a16="http://schemas.microsoft.com/office/drawing/2014/main" id="{9796D9D1-462E-4E62-BC4E-EA9191E7A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6</a:t>
                </a:r>
              </a:p>
            </p:txBody>
          </p:sp>
          <p:sp>
            <p:nvSpPr>
              <p:cNvPr id="54" name="Line 74">
                <a:extLst>
                  <a:ext uri="{FF2B5EF4-FFF2-40B4-BE49-F238E27FC236}">
                    <a16:creationId xmlns:a16="http://schemas.microsoft.com/office/drawing/2014/main" id="{F23718BC-04E3-4324-9B6A-569B11444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75">
                <a:extLst>
                  <a:ext uri="{FF2B5EF4-FFF2-40B4-BE49-F238E27FC236}">
                    <a16:creationId xmlns:a16="http://schemas.microsoft.com/office/drawing/2014/main" id="{3A3BD08C-3F10-4A15-9CA9-75830F889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76">
                <a:extLst>
                  <a:ext uri="{FF2B5EF4-FFF2-40B4-BE49-F238E27FC236}">
                    <a16:creationId xmlns:a16="http://schemas.microsoft.com/office/drawing/2014/main" id="{64A5464A-62A2-49D8-85EB-159DC4938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77">
                <a:extLst>
                  <a:ext uri="{FF2B5EF4-FFF2-40B4-BE49-F238E27FC236}">
                    <a16:creationId xmlns:a16="http://schemas.microsoft.com/office/drawing/2014/main" id="{3E8278CF-0A0D-455B-A82B-D9C0E4CE3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78">
                <a:extLst>
                  <a:ext uri="{FF2B5EF4-FFF2-40B4-BE49-F238E27FC236}">
                    <a16:creationId xmlns:a16="http://schemas.microsoft.com/office/drawing/2014/main" id="{E2555392-AB06-42D4-AC78-C9F3784EA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79">
                <a:extLst>
                  <a:ext uri="{FF2B5EF4-FFF2-40B4-BE49-F238E27FC236}">
                    <a16:creationId xmlns:a16="http://schemas.microsoft.com/office/drawing/2014/main" id="{B58E2DE8-5122-4A2A-9DD9-53446CD25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7</a:t>
                </a:r>
              </a:p>
            </p:txBody>
          </p:sp>
          <p:sp>
            <p:nvSpPr>
              <p:cNvPr id="60" name="Line 80">
                <a:extLst>
                  <a:ext uri="{FF2B5EF4-FFF2-40B4-BE49-F238E27FC236}">
                    <a16:creationId xmlns:a16="http://schemas.microsoft.com/office/drawing/2014/main" id="{60C9EB2F-89ED-46E9-9302-135251172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81">
                <a:extLst>
                  <a:ext uri="{FF2B5EF4-FFF2-40B4-BE49-F238E27FC236}">
                    <a16:creationId xmlns:a16="http://schemas.microsoft.com/office/drawing/2014/main" id="{51235558-02B6-4DB8-9A22-E9EBD974D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82">
                <a:extLst>
                  <a:ext uri="{FF2B5EF4-FFF2-40B4-BE49-F238E27FC236}">
                    <a16:creationId xmlns:a16="http://schemas.microsoft.com/office/drawing/2014/main" id="{A690B4F5-714D-4569-AF72-ED07032B7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83">
                <a:extLst>
                  <a:ext uri="{FF2B5EF4-FFF2-40B4-BE49-F238E27FC236}">
                    <a16:creationId xmlns:a16="http://schemas.microsoft.com/office/drawing/2014/main" id="{8BED3FC2-5C62-4B19-8B8E-00A5C829A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84">
                <a:extLst>
                  <a:ext uri="{FF2B5EF4-FFF2-40B4-BE49-F238E27FC236}">
                    <a16:creationId xmlns:a16="http://schemas.microsoft.com/office/drawing/2014/main" id="{02351E7B-8174-4496-B756-EA77BFDC6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85">
                <a:extLst>
                  <a:ext uri="{FF2B5EF4-FFF2-40B4-BE49-F238E27FC236}">
                    <a16:creationId xmlns:a16="http://schemas.microsoft.com/office/drawing/2014/main" id="{704921C6-F4E2-46CD-BF48-8B980477F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8</a:t>
                </a:r>
              </a:p>
            </p:txBody>
          </p:sp>
          <p:sp>
            <p:nvSpPr>
              <p:cNvPr id="66" name="Line 86">
                <a:extLst>
                  <a:ext uri="{FF2B5EF4-FFF2-40B4-BE49-F238E27FC236}">
                    <a16:creationId xmlns:a16="http://schemas.microsoft.com/office/drawing/2014/main" id="{3F2520C5-213E-4AB1-B7C2-758B7592B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87">
                <a:extLst>
                  <a:ext uri="{FF2B5EF4-FFF2-40B4-BE49-F238E27FC236}">
                    <a16:creationId xmlns:a16="http://schemas.microsoft.com/office/drawing/2014/main" id="{4C1AFA2F-900C-4DC5-A33A-071D2E7CC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88">
                <a:extLst>
                  <a:ext uri="{FF2B5EF4-FFF2-40B4-BE49-F238E27FC236}">
                    <a16:creationId xmlns:a16="http://schemas.microsoft.com/office/drawing/2014/main" id="{E452ED8A-9692-407C-B106-B695D0CDC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89">
                <a:extLst>
                  <a:ext uri="{FF2B5EF4-FFF2-40B4-BE49-F238E27FC236}">
                    <a16:creationId xmlns:a16="http://schemas.microsoft.com/office/drawing/2014/main" id="{FA8B6CFF-1A42-4C89-824E-E69EBEC01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90">
                <a:extLst>
                  <a:ext uri="{FF2B5EF4-FFF2-40B4-BE49-F238E27FC236}">
                    <a16:creationId xmlns:a16="http://schemas.microsoft.com/office/drawing/2014/main" id="{B5B11AC5-9BC6-4EC1-8593-8A62451BA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91">
                <a:extLst>
                  <a:ext uri="{FF2B5EF4-FFF2-40B4-BE49-F238E27FC236}">
                    <a16:creationId xmlns:a16="http://schemas.microsoft.com/office/drawing/2014/main" id="{4058DEFA-9958-465C-8EA3-0144836AD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160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9</a:t>
                </a:r>
              </a:p>
            </p:txBody>
          </p:sp>
          <p:sp>
            <p:nvSpPr>
              <p:cNvPr id="72" name="Line 92">
                <a:extLst>
                  <a:ext uri="{FF2B5EF4-FFF2-40B4-BE49-F238E27FC236}">
                    <a16:creationId xmlns:a16="http://schemas.microsoft.com/office/drawing/2014/main" id="{44175E19-A095-4615-8162-B0D59564B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3">
                <a:extLst>
                  <a:ext uri="{FF2B5EF4-FFF2-40B4-BE49-F238E27FC236}">
                    <a16:creationId xmlns:a16="http://schemas.microsoft.com/office/drawing/2014/main" id="{8181C5F0-FC3B-4BA9-B3EB-3EA742BB4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94">
                <a:extLst>
                  <a:ext uri="{FF2B5EF4-FFF2-40B4-BE49-F238E27FC236}">
                    <a16:creationId xmlns:a16="http://schemas.microsoft.com/office/drawing/2014/main" id="{95D70117-A658-4E78-8355-A26C34AAB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401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95">
                <a:extLst>
                  <a:ext uri="{FF2B5EF4-FFF2-40B4-BE49-F238E27FC236}">
                    <a16:creationId xmlns:a16="http://schemas.microsoft.com/office/drawing/2014/main" id="{15D32774-A082-4287-8C3D-07C032C38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401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6">
                <a:extLst>
                  <a:ext uri="{FF2B5EF4-FFF2-40B4-BE49-F238E27FC236}">
                    <a16:creationId xmlns:a16="http://schemas.microsoft.com/office/drawing/2014/main" id="{E0973AB2-B8F1-4375-AB84-03372FCF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2161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97">
                <a:extLst>
                  <a:ext uri="{FF2B5EF4-FFF2-40B4-BE49-F238E27FC236}">
                    <a16:creationId xmlns:a16="http://schemas.microsoft.com/office/drawing/2014/main" id="{BB5B286F-3FC2-4F14-BD8A-A8008A1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2" y="2160"/>
                <a:ext cx="58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>
                    <a:latin typeface="Times New Roman" pitchFamily="18" charset="0"/>
                  </a:rPr>
                  <a:t>Cycle 10</a:t>
                </a:r>
              </a:p>
            </p:txBody>
          </p:sp>
          <p:sp>
            <p:nvSpPr>
              <p:cNvPr id="78" name="Line 98">
                <a:extLst>
                  <a:ext uri="{FF2B5EF4-FFF2-40B4-BE49-F238E27FC236}">
                    <a16:creationId xmlns:a16="http://schemas.microsoft.com/office/drawing/2014/main" id="{62FD7E12-33A5-4B61-AE49-4563D5749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5"/>
                <a:ext cx="2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9" name="Group 99">
                <a:extLst>
                  <a:ext uri="{FF2B5EF4-FFF2-40B4-BE49-F238E27FC236}">
                    <a16:creationId xmlns:a16="http://schemas.microsoft.com/office/drawing/2014/main" id="{85A54A74-F869-4B03-AF9E-CCE4E6E611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736"/>
                <a:ext cx="2384" cy="212"/>
                <a:chOff x="488" y="2543"/>
                <a:chExt cx="2384" cy="212"/>
              </a:xfrm>
            </p:grpSpPr>
            <p:grpSp>
              <p:nvGrpSpPr>
                <p:cNvPr id="98" name="Group 100">
                  <a:extLst>
                    <a:ext uri="{FF2B5EF4-FFF2-40B4-BE49-F238E27FC236}">
                      <a16:creationId xmlns:a16="http://schemas.microsoft.com/office/drawing/2014/main" id="{A094C6C3-5DA9-49FD-9D18-0584DBE2CE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8" y="2543"/>
                  <a:ext cx="464" cy="212"/>
                  <a:chOff x="488" y="2543"/>
                  <a:chExt cx="464" cy="212"/>
                </a:xfrm>
              </p:grpSpPr>
              <p:sp>
                <p:nvSpPr>
                  <p:cNvPr id="111" name="Rectangle 101">
                    <a:extLst>
                      <a:ext uri="{FF2B5EF4-FFF2-40B4-BE49-F238E27FC236}">
                        <a16:creationId xmlns:a16="http://schemas.microsoft.com/office/drawing/2014/main" id="{C73E7088-9389-45D6-9E12-E7D19CE3A8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" y="255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Rectangle 102">
                    <a:extLst>
                      <a:ext uri="{FF2B5EF4-FFF2-40B4-BE49-F238E27FC236}">
                        <a16:creationId xmlns:a16="http://schemas.microsoft.com/office/drawing/2014/main" id="{E5430373-1A03-43FE-B779-3023275B9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8" y="2543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99" name="Group 103">
                  <a:extLst>
                    <a:ext uri="{FF2B5EF4-FFF2-40B4-BE49-F238E27FC236}">
                      <a16:creationId xmlns:a16="http://schemas.microsoft.com/office/drawing/2014/main" id="{A2CA7CEB-D89D-4C07-8B8D-A25CAC5250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8" y="2543"/>
                  <a:ext cx="464" cy="212"/>
                  <a:chOff x="968" y="2543"/>
                  <a:chExt cx="464" cy="212"/>
                </a:xfrm>
              </p:grpSpPr>
              <p:sp>
                <p:nvSpPr>
                  <p:cNvPr id="109" name="Rectangle 104">
                    <a:extLst>
                      <a:ext uri="{FF2B5EF4-FFF2-40B4-BE49-F238E27FC236}">
                        <a16:creationId xmlns:a16="http://schemas.microsoft.com/office/drawing/2014/main" id="{AC1B073B-5986-426B-9646-24B48FD3AA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" y="255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Rectangle 105">
                    <a:extLst>
                      <a:ext uri="{FF2B5EF4-FFF2-40B4-BE49-F238E27FC236}">
                        <a16:creationId xmlns:a16="http://schemas.microsoft.com/office/drawing/2014/main" id="{172ADF67-3F0A-4C96-B23A-9CB81F524C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6" y="2543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100" name="Group 106">
                  <a:extLst>
                    <a:ext uri="{FF2B5EF4-FFF2-40B4-BE49-F238E27FC236}">
                      <a16:creationId xmlns:a16="http://schemas.microsoft.com/office/drawing/2014/main" id="{B2499E59-C012-4518-9882-A0A04346B5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8" y="2543"/>
                  <a:ext cx="464" cy="212"/>
                  <a:chOff x="1448" y="2543"/>
                  <a:chExt cx="464" cy="212"/>
                </a:xfrm>
              </p:grpSpPr>
              <p:sp>
                <p:nvSpPr>
                  <p:cNvPr id="107" name="Rectangle 107">
                    <a:extLst>
                      <a:ext uri="{FF2B5EF4-FFF2-40B4-BE49-F238E27FC236}">
                        <a16:creationId xmlns:a16="http://schemas.microsoft.com/office/drawing/2014/main" id="{6AC45666-F72D-47EE-8B3C-E8DC2EE374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255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Rectangle 108">
                    <a:extLst>
                      <a:ext uri="{FF2B5EF4-FFF2-40B4-BE49-F238E27FC236}">
                        <a16:creationId xmlns:a16="http://schemas.microsoft.com/office/drawing/2014/main" id="{25356718-65A0-426E-BBD2-AFC86065FD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78" y="2543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101" name="Group 109">
                  <a:extLst>
                    <a:ext uri="{FF2B5EF4-FFF2-40B4-BE49-F238E27FC236}">
                      <a16:creationId xmlns:a16="http://schemas.microsoft.com/office/drawing/2014/main" id="{4196D15A-457D-409F-9236-D290E91FD8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28" y="2543"/>
                  <a:ext cx="475" cy="212"/>
                  <a:chOff x="1928" y="2543"/>
                  <a:chExt cx="475" cy="212"/>
                </a:xfrm>
              </p:grpSpPr>
              <p:sp>
                <p:nvSpPr>
                  <p:cNvPr id="105" name="Rectangle 110">
                    <a:extLst>
                      <a:ext uri="{FF2B5EF4-FFF2-40B4-BE49-F238E27FC236}">
                        <a16:creationId xmlns:a16="http://schemas.microsoft.com/office/drawing/2014/main" id="{E280D350-9BA3-4B07-AF04-C37D3B946C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255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111">
                    <a:extLst>
                      <a:ext uri="{FF2B5EF4-FFF2-40B4-BE49-F238E27FC236}">
                        <a16:creationId xmlns:a16="http://schemas.microsoft.com/office/drawing/2014/main" id="{A4461D20-F95F-471A-9808-784D5A5C50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" y="2543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102" name="Group 112">
                  <a:extLst>
                    <a:ext uri="{FF2B5EF4-FFF2-40B4-BE49-F238E27FC236}">
                      <a16:creationId xmlns:a16="http://schemas.microsoft.com/office/drawing/2014/main" id="{FD52089C-726F-41B4-9312-59BC9301D0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8" y="2543"/>
                  <a:ext cx="464" cy="212"/>
                  <a:chOff x="2408" y="2543"/>
                  <a:chExt cx="464" cy="212"/>
                </a:xfrm>
              </p:grpSpPr>
              <p:sp>
                <p:nvSpPr>
                  <p:cNvPr id="103" name="Rectangle 113">
                    <a:extLst>
                      <a:ext uri="{FF2B5EF4-FFF2-40B4-BE49-F238E27FC236}">
                        <a16:creationId xmlns:a16="http://schemas.microsoft.com/office/drawing/2014/main" id="{F11CD96E-49B7-49C9-A010-F83608301E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255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14">
                    <a:extLst>
                      <a:ext uri="{FF2B5EF4-FFF2-40B4-BE49-F238E27FC236}">
                        <a16:creationId xmlns:a16="http://schemas.microsoft.com/office/drawing/2014/main" id="{6DF9FBEB-73D1-4297-B7AC-98A0EDA067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6" y="2543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80" name="Group 115">
                <a:extLst>
                  <a:ext uri="{FF2B5EF4-FFF2-40B4-BE49-F238E27FC236}">
                    <a16:creationId xmlns:a16="http://schemas.microsoft.com/office/drawing/2014/main" id="{ABBA5103-D43F-4D3D-BB33-9854DEBBC7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0" y="2736"/>
                <a:ext cx="464" cy="212"/>
                <a:chOff x="2888" y="2543"/>
                <a:chExt cx="464" cy="212"/>
              </a:xfrm>
            </p:grpSpPr>
            <p:sp>
              <p:nvSpPr>
                <p:cNvPr id="96" name="Rectangle 116">
                  <a:extLst>
                    <a:ext uri="{FF2B5EF4-FFF2-40B4-BE49-F238E27FC236}">
                      <a16:creationId xmlns:a16="http://schemas.microsoft.com/office/drawing/2014/main" id="{BD90F220-8D28-4171-BDF6-E1EC5B337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552"/>
                  <a:ext cx="464" cy="17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Rectangle 117">
                  <a:extLst>
                    <a:ext uri="{FF2B5EF4-FFF2-40B4-BE49-F238E27FC236}">
                      <a16:creationId xmlns:a16="http://schemas.microsoft.com/office/drawing/2014/main" id="{180CC266-7FBF-48EA-87F2-710303F47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" y="2543"/>
                  <a:ext cx="244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IF</a:t>
                  </a:r>
                </a:p>
              </p:txBody>
            </p:sp>
          </p:grpSp>
          <p:grpSp>
            <p:nvGrpSpPr>
              <p:cNvPr id="81" name="Group 118">
                <a:extLst>
                  <a:ext uri="{FF2B5EF4-FFF2-40B4-BE49-F238E27FC236}">
                    <a16:creationId xmlns:a16="http://schemas.microsoft.com/office/drawing/2014/main" id="{8FDF9DBB-8F47-482B-B97E-83C5ED407D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736"/>
                <a:ext cx="464" cy="212"/>
                <a:chOff x="3368" y="2543"/>
                <a:chExt cx="464" cy="212"/>
              </a:xfrm>
            </p:grpSpPr>
            <p:sp>
              <p:nvSpPr>
                <p:cNvPr id="94" name="Rectangle 119">
                  <a:extLst>
                    <a:ext uri="{FF2B5EF4-FFF2-40B4-BE49-F238E27FC236}">
                      <a16:creationId xmlns:a16="http://schemas.microsoft.com/office/drawing/2014/main" id="{30BBCEA3-D6F5-457E-9B7B-93C1DDBC7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8" y="2552"/>
                  <a:ext cx="464" cy="17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Rectangle 120">
                  <a:extLst>
                    <a:ext uri="{FF2B5EF4-FFF2-40B4-BE49-F238E27FC236}">
                      <a16:creationId xmlns:a16="http://schemas.microsoft.com/office/drawing/2014/main" id="{0684C1CA-8FA0-444F-8E4A-3FD226605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6" y="2543"/>
                  <a:ext cx="259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ID</a:t>
                  </a:r>
                </a:p>
              </p:txBody>
            </p:sp>
          </p:grpSp>
          <p:grpSp>
            <p:nvGrpSpPr>
              <p:cNvPr id="82" name="Group 121">
                <a:extLst>
                  <a:ext uri="{FF2B5EF4-FFF2-40B4-BE49-F238E27FC236}">
                    <a16:creationId xmlns:a16="http://schemas.microsoft.com/office/drawing/2014/main" id="{620DF9A4-FC97-4C19-BD16-91A04A297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2736"/>
                <a:ext cx="464" cy="212"/>
                <a:chOff x="3848" y="2543"/>
                <a:chExt cx="464" cy="212"/>
              </a:xfrm>
            </p:grpSpPr>
            <p:sp>
              <p:nvSpPr>
                <p:cNvPr id="92" name="Rectangle 122">
                  <a:extLst>
                    <a:ext uri="{FF2B5EF4-FFF2-40B4-BE49-F238E27FC236}">
                      <a16:creationId xmlns:a16="http://schemas.microsoft.com/office/drawing/2014/main" id="{CC122B22-8595-48AB-9D93-A6DF9707D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8" y="2552"/>
                  <a:ext cx="464" cy="17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Rectangle 123">
                  <a:extLst>
                    <a:ext uri="{FF2B5EF4-FFF2-40B4-BE49-F238E27FC236}">
                      <a16:creationId xmlns:a16="http://schemas.microsoft.com/office/drawing/2014/main" id="{F0C4E918-2CF0-40CB-B839-E9118D94E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8" y="2543"/>
                  <a:ext cx="294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EX</a:t>
                  </a:r>
                </a:p>
              </p:txBody>
            </p:sp>
          </p:grpSp>
          <p:grpSp>
            <p:nvGrpSpPr>
              <p:cNvPr id="83" name="Group 124">
                <a:extLst>
                  <a:ext uri="{FF2B5EF4-FFF2-40B4-BE49-F238E27FC236}">
                    <a16:creationId xmlns:a16="http://schemas.microsoft.com/office/drawing/2014/main" id="{D274CC00-6375-4BB1-8936-F80323165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736"/>
                <a:ext cx="475" cy="212"/>
                <a:chOff x="4328" y="2543"/>
                <a:chExt cx="475" cy="212"/>
              </a:xfrm>
            </p:grpSpPr>
            <p:sp>
              <p:nvSpPr>
                <p:cNvPr id="90" name="Rectangle 125">
                  <a:extLst>
                    <a:ext uri="{FF2B5EF4-FFF2-40B4-BE49-F238E27FC236}">
                      <a16:creationId xmlns:a16="http://schemas.microsoft.com/office/drawing/2014/main" id="{CFECA9CC-7145-4551-A57C-22D79982D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2552"/>
                  <a:ext cx="464" cy="17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Rectangle 126">
                  <a:extLst>
                    <a:ext uri="{FF2B5EF4-FFF2-40B4-BE49-F238E27FC236}">
                      <a16:creationId xmlns:a16="http://schemas.microsoft.com/office/drawing/2014/main" id="{F10BEB8B-FD5C-40B0-941C-4CDB91A90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2543"/>
                  <a:ext cx="445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MEM</a:t>
                  </a:r>
                </a:p>
              </p:txBody>
            </p:sp>
          </p:grpSp>
          <p:sp>
            <p:nvSpPr>
              <p:cNvPr id="84" name="Rectangle 127">
                <a:extLst>
                  <a:ext uri="{FF2B5EF4-FFF2-40B4-BE49-F238E27FC236}">
                    <a16:creationId xmlns:a16="http://schemas.microsoft.com/office/drawing/2014/main" id="{4F76D793-2989-4ED3-BBC3-4F9F3045B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" y="2544"/>
                <a:ext cx="402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660066"/>
                    </a:solidFill>
                    <a:latin typeface="Times New Roman" pitchFamily="18" charset="0"/>
                  </a:rPr>
                  <a:t>Load</a:t>
                </a:r>
              </a:p>
            </p:txBody>
          </p:sp>
          <p:sp>
            <p:nvSpPr>
              <p:cNvPr id="85" name="Rectangle 128">
                <a:extLst>
                  <a:ext uri="{FF2B5EF4-FFF2-40B4-BE49-F238E27FC236}">
                    <a16:creationId xmlns:a16="http://schemas.microsoft.com/office/drawing/2014/main" id="{6210EECE-4C25-4A9A-AB40-BDD78E9B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2544"/>
                <a:ext cx="40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006600"/>
                    </a:solidFill>
                    <a:latin typeface="Times New Roman" pitchFamily="18" charset="0"/>
                  </a:rPr>
                  <a:t>Store</a:t>
                </a:r>
              </a:p>
            </p:txBody>
          </p:sp>
          <p:grpSp>
            <p:nvGrpSpPr>
              <p:cNvPr id="86" name="Group 129">
                <a:extLst>
                  <a:ext uri="{FF2B5EF4-FFF2-40B4-BE49-F238E27FC236}">
                    <a16:creationId xmlns:a16="http://schemas.microsoft.com/office/drawing/2014/main" id="{FD2EC474-0E86-4BA5-B9D5-EEDF477F3E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2736"/>
                <a:ext cx="464" cy="212"/>
                <a:chOff x="4808" y="2543"/>
                <a:chExt cx="464" cy="212"/>
              </a:xfrm>
            </p:grpSpPr>
            <p:sp>
              <p:nvSpPr>
                <p:cNvPr id="88" name="Rectangle 130">
                  <a:extLst>
                    <a:ext uri="{FF2B5EF4-FFF2-40B4-BE49-F238E27FC236}">
                      <a16:creationId xmlns:a16="http://schemas.microsoft.com/office/drawing/2014/main" id="{0381392B-37AB-471E-8B63-2029A7E85F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8" y="2552"/>
                  <a:ext cx="464" cy="17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Rectangle 131">
                  <a:extLst>
                    <a:ext uri="{FF2B5EF4-FFF2-40B4-BE49-F238E27FC236}">
                      <a16:creationId xmlns:a16="http://schemas.microsoft.com/office/drawing/2014/main" id="{C510D2FB-183D-4579-AB99-DAD265A6C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8" y="2543"/>
                  <a:ext cx="244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IF</a:t>
                  </a:r>
                </a:p>
              </p:txBody>
            </p:sp>
          </p:grp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B7A2EDCE-50E3-4096-8748-C022DF804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" y="2544"/>
                <a:ext cx="48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C00000"/>
                    </a:solidFill>
                    <a:latin typeface="Times New Roman" pitchFamily="18" charset="0"/>
                  </a:rPr>
                  <a:t>R-type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E90BBC-7E23-45CF-BDE8-706A79F8D0F7}"/>
              </a:ext>
            </a:extLst>
          </p:cNvPr>
          <p:cNvGrpSpPr/>
          <p:nvPr/>
        </p:nvGrpSpPr>
        <p:grpSpPr>
          <a:xfrm>
            <a:off x="1735138" y="4731303"/>
            <a:ext cx="8721724" cy="1752600"/>
            <a:chOff x="193676" y="4495800"/>
            <a:chExt cx="8721724" cy="1752600"/>
          </a:xfrm>
        </p:grpSpPr>
        <p:sp>
          <p:nvSpPr>
            <p:cNvPr id="114" name="Rounded Rectangle 195">
              <a:extLst>
                <a:ext uri="{FF2B5EF4-FFF2-40B4-BE49-F238E27FC236}">
                  <a16:creationId xmlns:a16="http://schemas.microsoft.com/office/drawing/2014/main" id="{95FAB0FA-93D3-4896-918E-46238F30134F}"/>
                </a:ext>
              </a:extLst>
            </p:cNvPr>
            <p:cNvSpPr/>
            <p:nvPr/>
          </p:nvSpPr>
          <p:spPr>
            <a:xfrm>
              <a:off x="228600" y="4648200"/>
              <a:ext cx="8686800" cy="16002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9823E38-CEE8-41D2-9BC1-71C454FA6C46}"/>
                </a:ext>
              </a:extLst>
            </p:cNvPr>
            <p:cNvSpPr/>
            <p:nvPr/>
          </p:nvSpPr>
          <p:spPr>
            <a:xfrm>
              <a:off x="685800" y="4495800"/>
              <a:ext cx="1905000" cy="304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Pipeline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16" name="Group 187">
              <a:extLst>
                <a:ext uri="{FF2B5EF4-FFF2-40B4-BE49-F238E27FC236}">
                  <a16:creationId xmlns:a16="http://schemas.microsoft.com/office/drawing/2014/main" id="{4B213D3F-E857-444E-A210-4A1D0D64E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676" y="4953000"/>
              <a:ext cx="5902326" cy="1101725"/>
              <a:chOff x="122" y="3312"/>
              <a:chExt cx="3718" cy="694"/>
            </a:xfrm>
          </p:grpSpPr>
          <p:sp>
            <p:nvSpPr>
              <p:cNvPr id="117" name="Rectangle 136">
                <a:extLst>
                  <a:ext uri="{FF2B5EF4-FFF2-40B4-BE49-F238E27FC236}">
                    <a16:creationId xmlns:a16="http://schemas.microsoft.com/office/drawing/2014/main" id="{0ACC182A-6A87-4FC3-A655-D70C5ECFD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" y="3312"/>
                <a:ext cx="402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660066"/>
                    </a:solidFill>
                    <a:latin typeface="Times New Roman" pitchFamily="18" charset="0"/>
                  </a:rPr>
                  <a:t>Load</a:t>
                </a:r>
              </a:p>
            </p:txBody>
          </p:sp>
          <p:grpSp>
            <p:nvGrpSpPr>
              <p:cNvPr id="118" name="Group 137">
                <a:extLst>
                  <a:ext uri="{FF2B5EF4-FFF2-40B4-BE49-F238E27FC236}">
                    <a16:creationId xmlns:a16="http://schemas.microsoft.com/office/drawing/2014/main" id="{ACA69F8D-3446-44A1-A5D3-D86F8D5A77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8" y="3312"/>
                <a:ext cx="2384" cy="212"/>
                <a:chOff x="488" y="3263"/>
                <a:chExt cx="2384" cy="212"/>
              </a:xfrm>
            </p:grpSpPr>
            <p:grpSp>
              <p:nvGrpSpPr>
                <p:cNvPr id="153" name="Group 138">
                  <a:extLst>
                    <a:ext uri="{FF2B5EF4-FFF2-40B4-BE49-F238E27FC236}">
                      <a16:creationId xmlns:a16="http://schemas.microsoft.com/office/drawing/2014/main" id="{EA20BD1D-6C1C-4AF0-8EAF-7F409B422F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8" y="3263"/>
                  <a:ext cx="464" cy="212"/>
                  <a:chOff x="488" y="3263"/>
                  <a:chExt cx="464" cy="212"/>
                </a:xfrm>
              </p:grpSpPr>
              <p:sp>
                <p:nvSpPr>
                  <p:cNvPr id="166" name="Rectangle 139">
                    <a:extLst>
                      <a:ext uri="{FF2B5EF4-FFF2-40B4-BE49-F238E27FC236}">
                        <a16:creationId xmlns:a16="http://schemas.microsoft.com/office/drawing/2014/main" id="{325E63C4-9596-436A-8B75-4A5E35C2A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" y="327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140">
                    <a:extLst>
                      <a:ext uri="{FF2B5EF4-FFF2-40B4-BE49-F238E27FC236}">
                        <a16:creationId xmlns:a16="http://schemas.microsoft.com/office/drawing/2014/main" id="{66CD66D3-767D-41B2-BC20-42A93CA68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8" y="3263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154" name="Group 141">
                  <a:extLst>
                    <a:ext uri="{FF2B5EF4-FFF2-40B4-BE49-F238E27FC236}">
                      <a16:creationId xmlns:a16="http://schemas.microsoft.com/office/drawing/2014/main" id="{322586B0-F8F3-4F39-9254-2B6353E184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8" y="3263"/>
                  <a:ext cx="464" cy="212"/>
                  <a:chOff x="968" y="3263"/>
                  <a:chExt cx="464" cy="212"/>
                </a:xfrm>
              </p:grpSpPr>
              <p:sp>
                <p:nvSpPr>
                  <p:cNvPr id="164" name="Rectangle 142">
                    <a:extLst>
                      <a:ext uri="{FF2B5EF4-FFF2-40B4-BE49-F238E27FC236}">
                        <a16:creationId xmlns:a16="http://schemas.microsoft.com/office/drawing/2014/main" id="{45D50301-A074-49D5-B588-D09A6F1450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27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Rectangle 143">
                    <a:extLst>
                      <a:ext uri="{FF2B5EF4-FFF2-40B4-BE49-F238E27FC236}">
                        <a16:creationId xmlns:a16="http://schemas.microsoft.com/office/drawing/2014/main" id="{D8F6EDAB-5858-46D6-B50E-75A269934C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6" y="3263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155" name="Group 144">
                  <a:extLst>
                    <a:ext uri="{FF2B5EF4-FFF2-40B4-BE49-F238E27FC236}">
                      <a16:creationId xmlns:a16="http://schemas.microsoft.com/office/drawing/2014/main" id="{541A5253-656B-4009-BC25-BAA5DBCF37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8" y="3263"/>
                  <a:ext cx="464" cy="212"/>
                  <a:chOff x="1448" y="3263"/>
                  <a:chExt cx="464" cy="212"/>
                </a:xfrm>
              </p:grpSpPr>
              <p:sp>
                <p:nvSpPr>
                  <p:cNvPr id="162" name="Rectangle 145">
                    <a:extLst>
                      <a:ext uri="{FF2B5EF4-FFF2-40B4-BE49-F238E27FC236}">
                        <a16:creationId xmlns:a16="http://schemas.microsoft.com/office/drawing/2014/main" id="{AA06E36A-BF3D-4A4B-9A50-2C98062A7B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27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Rectangle 146">
                    <a:extLst>
                      <a:ext uri="{FF2B5EF4-FFF2-40B4-BE49-F238E27FC236}">
                        <a16:creationId xmlns:a16="http://schemas.microsoft.com/office/drawing/2014/main" id="{842543EE-B492-49B9-9A83-3F7379FDAD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78" y="3263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156" name="Group 147">
                  <a:extLst>
                    <a:ext uri="{FF2B5EF4-FFF2-40B4-BE49-F238E27FC236}">
                      <a16:creationId xmlns:a16="http://schemas.microsoft.com/office/drawing/2014/main" id="{E8DA6F01-9C31-4C21-8B39-25B0B9B95A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28" y="3263"/>
                  <a:ext cx="475" cy="212"/>
                  <a:chOff x="1928" y="3263"/>
                  <a:chExt cx="475" cy="212"/>
                </a:xfrm>
              </p:grpSpPr>
              <p:sp>
                <p:nvSpPr>
                  <p:cNvPr id="160" name="Rectangle 148">
                    <a:extLst>
                      <a:ext uri="{FF2B5EF4-FFF2-40B4-BE49-F238E27FC236}">
                        <a16:creationId xmlns:a16="http://schemas.microsoft.com/office/drawing/2014/main" id="{04965E6E-403A-4FB2-BE4E-B40E813B6E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27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149">
                    <a:extLst>
                      <a:ext uri="{FF2B5EF4-FFF2-40B4-BE49-F238E27FC236}">
                        <a16:creationId xmlns:a16="http://schemas.microsoft.com/office/drawing/2014/main" id="{2BDB6FE2-5D30-4F39-BBEE-69962F31CF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" y="3263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157" name="Group 150">
                  <a:extLst>
                    <a:ext uri="{FF2B5EF4-FFF2-40B4-BE49-F238E27FC236}">
                      <a16:creationId xmlns:a16="http://schemas.microsoft.com/office/drawing/2014/main" id="{108F25CE-EB5A-415D-97CD-DEF503CDE9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8" y="3263"/>
                  <a:ext cx="464" cy="212"/>
                  <a:chOff x="2408" y="3263"/>
                  <a:chExt cx="464" cy="212"/>
                </a:xfrm>
              </p:grpSpPr>
              <p:sp>
                <p:nvSpPr>
                  <p:cNvPr id="158" name="Rectangle 151">
                    <a:extLst>
                      <a:ext uri="{FF2B5EF4-FFF2-40B4-BE49-F238E27FC236}">
                        <a16:creationId xmlns:a16="http://schemas.microsoft.com/office/drawing/2014/main" id="{3DFC75E9-0936-43A0-860D-32A2EB68B4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272"/>
                    <a:ext cx="464" cy="176"/>
                  </a:xfrm>
                  <a:prstGeom prst="rect">
                    <a:avLst/>
                  </a:prstGeom>
                  <a:solidFill>
                    <a:srgbClr val="CC99FF">
                      <a:alpha val="60000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52">
                    <a:extLst>
                      <a:ext uri="{FF2B5EF4-FFF2-40B4-BE49-F238E27FC236}">
                        <a16:creationId xmlns:a16="http://schemas.microsoft.com/office/drawing/2014/main" id="{B7FA0E81-A8AE-46B7-9DFE-7D0730DF3E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6" y="3263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119" name="Group 153">
                <a:extLst>
                  <a:ext uri="{FF2B5EF4-FFF2-40B4-BE49-F238E27FC236}">
                    <a16:creationId xmlns:a16="http://schemas.microsoft.com/office/drawing/2014/main" id="{8A85FE97-C023-43E9-8B1E-B34E0F65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8" y="3552"/>
                <a:ext cx="2384" cy="212"/>
                <a:chOff x="968" y="3551"/>
                <a:chExt cx="2384" cy="212"/>
              </a:xfrm>
            </p:grpSpPr>
            <p:grpSp>
              <p:nvGrpSpPr>
                <p:cNvPr id="138" name="Group 154">
                  <a:extLst>
                    <a:ext uri="{FF2B5EF4-FFF2-40B4-BE49-F238E27FC236}">
                      <a16:creationId xmlns:a16="http://schemas.microsoft.com/office/drawing/2014/main" id="{8D22B2C4-F1E4-46A0-B3E1-3C0B0126D4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8" y="3551"/>
                  <a:ext cx="464" cy="212"/>
                  <a:chOff x="968" y="3551"/>
                  <a:chExt cx="464" cy="212"/>
                </a:xfrm>
              </p:grpSpPr>
              <p:sp>
                <p:nvSpPr>
                  <p:cNvPr id="151" name="Rectangle 155">
                    <a:extLst>
                      <a:ext uri="{FF2B5EF4-FFF2-40B4-BE49-F238E27FC236}">
                        <a16:creationId xmlns:a16="http://schemas.microsoft.com/office/drawing/2014/main" id="{66E1F88A-BFF8-496D-B64B-257EA97D83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560"/>
                    <a:ext cx="464" cy="17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56">
                    <a:extLst>
                      <a:ext uri="{FF2B5EF4-FFF2-40B4-BE49-F238E27FC236}">
                        <a16:creationId xmlns:a16="http://schemas.microsoft.com/office/drawing/2014/main" id="{047EB48E-D408-46CC-8014-AED7EEA46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8" y="3551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139" name="Group 157">
                  <a:extLst>
                    <a:ext uri="{FF2B5EF4-FFF2-40B4-BE49-F238E27FC236}">
                      <a16:creationId xmlns:a16="http://schemas.microsoft.com/office/drawing/2014/main" id="{55DFF82A-A46D-434E-B1C0-DA159E68DA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8" y="3551"/>
                  <a:ext cx="464" cy="212"/>
                  <a:chOff x="1448" y="3551"/>
                  <a:chExt cx="464" cy="212"/>
                </a:xfrm>
              </p:grpSpPr>
              <p:sp>
                <p:nvSpPr>
                  <p:cNvPr id="149" name="Rectangle 158">
                    <a:extLst>
                      <a:ext uri="{FF2B5EF4-FFF2-40B4-BE49-F238E27FC236}">
                        <a16:creationId xmlns:a16="http://schemas.microsoft.com/office/drawing/2014/main" id="{5222FF90-E9F1-4243-92D4-4A353AF6F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560"/>
                    <a:ext cx="464" cy="17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59">
                    <a:extLst>
                      <a:ext uri="{FF2B5EF4-FFF2-40B4-BE49-F238E27FC236}">
                        <a16:creationId xmlns:a16="http://schemas.microsoft.com/office/drawing/2014/main" id="{18DC6E61-BE0E-4680-A31F-9AAE2F385A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6" y="3551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140" name="Group 160">
                  <a:extLst>
                    <a:ext uri="{FF2B5EF4-FFF2-40B4-BE49-F238E27FC236}">
                      <a16:creationId xmlns:a16="http://schemas.microsoft.com/office/drawing/2014/main" id="{C746B7AC-7E72-4318-B0FC-C4EEC06BC8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28" y="3551"/>
                  <a:ext cx="464" cy="212"/>
                  <a:chOff x="1928" y="3551"/>
                  <a:chExt cx="464" cy="212"/>
                </a:xfrm>
              </p:grpSpPr>
              <p:sp>
                <p:nvSpPr>
                  <p:cNvPr id="147" name="Rectangle 161">
                    <a:extLst>
                      <a:ext uri="{FF2B5EF4-FFF2-40B4-BE49-F238E27FC236}">
                        <a16:creationId xmlns:a16="http://schemas.microsoft.com/office/drawing/2014/main" id="{F5F87C69-58FE-417F-BBAB-4E0E75A3D2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560"/>
                    <a:ext cx="464" cy="17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162">
                    <a:extLst>
                      <a:ext uri="{FF2B5EF4-FFF2-40B4-BE49-F238E27FC236}">
                        <a16:creationId xmlns:a16="http://schemas.microsoft.com/office/drawing/2014/main" id="{A0625A3B-42B7-4D33-A459-2E0A16E4EA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" y="3551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141" name="Group 163">
                  <a:extLst>
                    <a:ext uri="{FF2B5EF4-FFF2-40B4-BE49-F238E27FC236}">
                      <a16:creationId xmlns:a16="http://schemas.microsoft.com/office/drawing/2014/main" id="{DC22698C-2737-4EE3-B25B-C785225724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8" y="3551"/>
                  <a:ext cx="475" cy="212"/>
                  <a:chOff x="2408" y="3551"/>
                  <a:chExt cx="475" cy="212"/>
                </a:xfrm>
              </p:grpSpPr>
              <p:sp>
                <p:nvSpPr>
                  <p:cNvPr id="145" name="Rectangle 164">
                    <a:extLst>
                      <a:ext uri="{FF2B5EF4-FFF2-40B4-BE49-F238E27FC236}">
                        <a16:creationId xmlns:a16="http://schemas.microsoft.com/office/drawing/2014/main" id="{F7E6E2D0-2ED9-4BF6-A8A8-1FA8482F8D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560"/>
                    <a:ext cx="464" cy="17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165">
                    <a:extLst>
                      <a:ext uri="{FF2B5EF4-FFF2-40B4-BE49-F238E27FC236}">
                        <a16:creationId xmlns:a16="http://schemas.microsoft.com/office/drawing/2014/main" id="{F5B975FF-3400-46AC-8E6C-0E23BCA74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8" y="3551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142" name="Group 166">
                  <a:extLst>
                    <a:ext uri="{FF2B5EF4-FFF2-40B4-BE49-F238E27FC236}">
                      <a16:creationId xmlns:a16="http://schemas.microsoft.com/office/drawing/2014/main" id="{1A63A046-341F-470F-A590-359EBB9C5F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88" y="3551"/>
                  <a:ext cx="464" cy="212"/>
                  <a:chOff x="2888" y="3551"/>
                  <a:chExt cx="464" cy="212"/>
                </a:xfrm>
              </p:grpSpPr>
              <p:sp>
                <p:nvSpPr>
                  <p:cNvPr id="143" name="Rectangle 167">
                    <a:extLst>
                      <a:ext uri="{FF2B5EF4-FFF2-40B4-BE49-F238E27FC236}">
                        <a16:creationId xmlns:a16="http://schemas.microsoft.com/office/drawing/2014/main" id="{C0AF6FCE-FAA7-411B-8C0E-02DB6804B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8" y="3560"/>
                    <a:ext cx="464" cy="17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168">
                    <a:extLst>
                      <a:ext uri="{FF2B5EF4-FFF2-40B4-BE49-F238E27FC236}">
                        <a16:creationId xmlns:a16="http://schemas.microsoft.com/office/drawing/2014/main" id="{9881AF81-0D4D-4750-8D40-3AC8947F4E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6" y="3551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120" name="Rectangle 169">
                <a:extLst>
                  <a:ext uri="{FF2B5EF4-FFF2-40B4-BE49-F238E27FC236}">
                    <a16:creationId xmlns:a16="http://schemas.microsoft.com/office/drawing/2014/main" id="{0A8034F7-C46B-4AFF-9D68-F08EDAABA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3547"/>
                <a:ext cx="40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006600"/>
                    </a:solidFill>
                    <a:latin typeface="Times New Roman" pitchFamily="18" charset="0"/>
                  </a:rPr>
                  <a:t>Store</a:t>
                </a:r>
              </a:p>
            </p:txBody>
          </p:sp>
          <p:grpSp>
            <p:nvGrpSpPr>
              <p:cNvPr id="121" name="Group 170">
                <a:extLst>
                  <a:ext uri="{FF2B5EF4-FFF2-40B4-BE49-F238E27FC236}">
                    <a16:creationId xmlns:a16="http://schemas.microsoft.com/office/drawing/2014/main" id="{BFF55F49-97AA-4E4F-9010-4D2F5A4607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4" y="3792"/>
                <a:ext cx="2396" cy="212"/>
                <a:chOff x="1444" y="3839"/>
                <a:chExt cx="2396" cy="212"/>
              </a:xfrm>
            </p:grpSpPr>
            <p:grpSp>
              <p:nvGrpSpPr>
                <p:cNvPr id="123" name="Group 171">
                  <a:extLst>
                    <a:ext uri="{FF2B5EF4-FFF2-40B4-BE49-F238E27FC236}">
                      <a16:creationId xmlns:a16="http://schemas.microsoft.com/office/drawing/2014/main" id="{10C3E746-45D0-45EF-AD6A-5DAFD9DEB8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4" y="3839"/>
                  <a:ext cx="464" cy="212"/>
                  <a:chOff x="1444" y="3839"/>
                  <a:chExt cx="464" cy="212"/>
                </a:xfrm>
              </p:grpSpPr>
              <p:sp>
                <p:nvSpPr>
                  <p:cNvPr id="136" name="Rectangle 172">
                    <a:extLst>
                      <a:ext uri="{FF2B5EF4-FFF2-40B4-BE49-F238E27FC236}">
                        <a16:creationId xmlns:a16="http://schemas.microsoft.com/office/drawing/2014/main" id="{8B3B20B4-89CB-4AD8-8D9D-5B2F686E29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44" y="3848"/>
                    <a:ext cx="464" cy="17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73">
                    <a:extLst>
                      <a:ext uri="{FF2B5EF4-FFF2-40B4-BE49-F238E27FC236}">
                        <a16:creationId xmlns:a16="http://schemas.microsoft.com/office/drawing/2014/main" id="{837E71AB-185B-448F-82DF-A511E0B32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2" y="3839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 dirty="0"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124" name="Group 174">
                  <a:extLst>
                    <a:ext uri="{FF2B5EF4-FFF2-40B4-BE49-F238E27FC236}">
                      <a16:creationId xmlns:a16="http://schemas.microsoft.com/office/drawing/2014/main" id="{3B98BBC7-E47E-4B99-A700-54FC32BCE2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30" y="3839"/>
                  <a:ext cx="464" cy="212"/>
                  <a:chOff x="1930" y="3839"/>
                  <a:chExt cx="464" cy="212"/>
                </a:xfrm>
              </p:grpSpPr>
              <p:sp>
                <p:nvSpPr>
                  <p:cNvPr id="134" name="Rectangle 175">
                    <a:extLst>
                      <a:ext uri="{FF2B5EF4-FFF2-40B4-BE49-F238E27FC236}">
                        <a16:creationId xmlns:a16="http://schemas.microsoft.com/office/drawing/2014/main" id="{06B6F4F7-66C8-4BD0-8855-2FD778947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0" y="3848"/>
                    <a:ext cx="464" cy="17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176">
                    <a:extLst>
                      <a:ext uri="{FF2B5EF4-FFF2-40B4-BE49-F238E27FC236}">
                        <a16:creationId xmlns:a16="http://schemas.microsoft.com/office/drawing/2014/main" id="{38FB9CD3-E7F9-46A4-872A-CBD7F50661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6" y="3839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 dirty="0"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125" name="Group 177">
                  <a:extLst>
                    <a:ext uri="{FF2B5EF4-FFF2-40B4-BE49-F238E27FC236}">
                      <a16:creationId xmlns:a16="http://schemas.microsoft.com/office/drawing/2014/main" id="{9449AB95-6DF1-4E2C-AFBA-8A14D255AF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13" y="3839"/>
                  <a:ext cx="464" cy="212"/>
                  <a:chOff x="2413" y="3839"/>
                  <a:chExt cx="464" cy="212"/>
                </a:xfrm>
              </p:grpSpPr>
              <p:sp>
                <p:nvSpPr>
                  <p:cNvPr id="132" name="Rectangle 178">
                    <a:extLst>
                      <a:ext uri="{FF2B5EF4-FFF2-40B4-BE49-F238E27FC236}">
                        <a16:creationId xmlns:a16="http://schemas.microsoft.com/office/drawing/2014/main" id="{C76DE959-D0B1-462E-8842-33B8C330D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3" y="3848"/>
                    <a:ext cx="464" cy="17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179">
                    <a:extLst>
                      <a:ext uri="{FF2B5EF4-FFF2-40B4-BE49-F238E27FC236}">
                        <a16:creationId xmlns:a16="http://schemas.microsoft.com/office/drawing/2014/main" id="{355A77E9-DC6F-4E16-B80D-A32F6BD2B3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3" y="3839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 dirty="0"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126" name="Group 180">
                  <a:extLst>
                    <a:ext uri="{FF2B5EF4-FFF2-40B4-BE49-F238E27FC236}">
                      <a16:creationId xmlns:a16="http://schemas.microsoft.com/office/drawing/2014/main" id="{6F8A3E6F-C4DE-4DB4-9885-F3CD3DE043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97" y="3839"/>
                  <a:ext cx="467" cy="212"/>
                  <a:chOff x="2897" y="3839"/>
                  <a:chExt cx="467" cy="212"/>
                </a:xfrm>
              </p:grpSpPr>
              <p:sp>
                <p:nvSpPr>
                  <p:cNvPr id="130" name="Rectangle 181">
                    <a:extLst>
                      <a:ext uri="{FF2B5EF4-FFF2-40B4-BE49-F238E27FC236}">
                        <a16:creationId xmlns:a16="http://schemas.microsoft.com/office/drawing/2014/main" id="{A650EAA8-CB21-4F18-BC5D-5B3B8E5BB6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97" y="3848"/>
                    <a:ext cx="464" cy="17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82">
                    <a:extLst>
                      <a:ext uri="{FF2B5EF4-FFF2-40B4-BE49-F238E27FC236}">
                        <a16:creationId xmlns:a16="http://schemas.microsoft.com/office/drawing/2014/main" id="{453216A1-667B-4002-95A6-ADA69C82E0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19" y="3839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 dirty="0"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127" name="Group 183">
                  <a:extLst>
                    <a:ext uri="{FF2B5EF4-FFF2-40B4-BE49-F238E27FC236}">
                      <a16:creationId xmlns:a16="http://schemas.microsoft.com/office/drawing/2014/main" id="{9E70632C-959C-4954-B2D3-A449092BBC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6" y="3839"/>
                  <a:ext cx="464" cy="212"/>
                  <a:chOff x="3376" y="3839"/>
                  <a:chExt cx="464" cy="212"/>
                </a:xfrm>
              </p:grpSpPr>
              <p:sp>
                <p:nvSpPr>
                  <p:cNvPr id="128" name="Rectangle 184">
                    <a:extLst>
                      <a:ext uri="{FF2B5EF4-FFF2-40B4-BE49-F238E27FC236}">
                        <a16:creationId xmlns:a16="http://schemas.microsoft.com/office/drawing/2014/main" id="{E0ED198E-89E8-468E-B345-50C8D58328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6" y="3848"/>
                    <a:ext cx="464" cy="17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Rectangle 185">
                    <a:extLst>
                      <a:ext uri="{FF2B5EF4-FFF2-40B4-BE49-F238E27FC236}">
                        <a16:creationId xmlns:a16="http://schemas.microsoft.com/office/drawing/2014/main" id="{F98EB08F-2C9C-4999-B6C9-975A8A297C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3839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lang="en-US" sz="1600" b="1" dirty="0"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122" name="Rectangle 186">
                <a:extLst>
                  <a:ext uri="{FF2B5EF4-FFF2-40B4-BE49-F238E27FC236}">
                    <a16:creationId xmlns:a16="http://schemas.microsoft.com/office/drawing/2014/main" id="{C8E2F5C4-F8D2-4CB8-AE43-43A7C9D3B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3794"/>
                <a:ext cx="48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600" b="1" dirty="0">
                    <a:solidFill>
                      <a:srgbClr val="C00000"/>
                    </a:solidFill>
                    <a:latin typeface="Times New Roman" pitchFamily="18" charset="0"/>
                  </a:rPr>
                  <a:t>R-type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BBBF054-2CC6-4853-B28C-F3A6A213A2E8}"/>
              </a:ext>
            </a:extLst>
          </p:cNvPr>
          <p:cNvGrpSpPr/>
          <p:nvPr/>
        </p:nvGrpSpPr>
        <p:grpSpPr>
          <a:xfrm>
            <a:off x="1770062" y="1149903"/>
            <a:ext cx="8686800" cy="1676400"/>
            <a:chOff x="152400" y="1219200"/>
            <a:chExt cx="8686800" cy="1676400"/>
          </a:xfrm>
        </p:grpSpPr>
        <p:sp>
          <p:nvSpPr>
            <p:cNvPr id="169" name="Rounded Rectangle 187">
              <a:extLst>
                <a:ext uri="{FF2B5EF4-FFF2-40B4-BE49-F238E27FC236}">
                  <a16:creationId xmlns:a16="http://schemas.microsoft.com/office/drawing/2014/main" id="{788AC3FB-C111-48E3-B4C9-93DA04916228}"/>
                </a:ext>
              </a:extLst>
            </p:cNvPr>
            <p:cNvSpPr/>
            <p:nvPr/>
          </p:nvSpPr>
          <p:spPr>
            <a:xfrm>
              <a:off x="152400" y="1371600"/>
              <a:ext cx="8686800" cy="1524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35">
              <a:extLst>
                <a:ext uri="{FF2B5EF4-FFF2-40B4-BE49-F238E27FC236}">
                  <a16:creationId xmlns:a16="http://schemas.microsoft.com/office/drawing/2014/main" id="{E0964CCA-6D9C-4E03-94B8-F32870833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925" y="1676400"/>
              <a:ext cx="8397875" cy="1022350"/>
              <a:chOff x="182" y="1152"/>
              <a:chExt cx="5290" cy="644"/>
            </a:xfrm>
          </p:grpSpPr>
          <p:grpSp>
            <p:nvGrpSpPr>
              <p:cNvPr id="172" name="Group 28">
                <a:extLst>
                  <a:ext uri="{FF2B5EF4-FFF2-40B4-BE49-F238E27FC236}">
                    <a16:creationId xmlns:a16="http://schemas.microsoft.com/office/drawing/2014/main" id="{1DDE3F5A-E680-4BE0-B313-3A410DDDB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" y="1152"/>
                <a:ext cx="5290" cy="404"/>
                <a:chOff x="182" y="815"/>
                <a:chExt cx="5290" cy="404"/>
              </a:xfrm>
            </p:grpSpPr>
            <p:sp>
              <p:nvSpPr>
                <p:cNvPr id="180" name="Line 7">
                  <a:extLst>
                    <a:ext uri="{FF2B5EF4-FFF2-40B4-BE49-F238E27FC236}">
                      <a16:creationId xmlns:a16="http://schemas.microsoft.com/office/drawing/2014/main" id="{1C421145-21DD-48EE-9F63-91B3BD0C8A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" y="1008"/>
                  <a:ext cx="24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8">
                  <a:extLst>
                    <a:ext uri="{FF2B5EF4-FFF2-40B4-BE49-F238E27FC236}">
                      <a16:creationId xmlns:a16="http://schemas.microsoft.com/office/drawing/2014/main" id="{3FF77063-4B9A-4761-BB10-1A1DFE688B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100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9">
                  <a:extLst>
                    <a:ext uri="{FF2B5EF4-FFF2-40B4-BE49-F238E27FC236}">
                      <a16:creationId xmlns:a16="http://schemas.microsoft.com/office/drawing/2014/main" id="{2C17871D-4C6E-47C2-AE70-982B74FC0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00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10">
                  <a:extLst>
                    <a:ext uri="{FF2B5EF4-FFF2-40B4-BE49-F238E27FC236}">
                      <a16:creationId xmlns:a16="http://schemas.microsoft.com/office/drawing/2014/main" id="{37E86FCF-6585-4637-8DAD-80F117DA3D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8" y="100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11">
                  <a:extLst>
                    <a:ext uri="{FF2B5EF4-FFF2-40B4-BE49-F238E27FC236}">
                      <a16:creationId xmlns:a16="http://schemas.microsoft.com/office/drawing/2014/main" id="{CEA50E18-85C0-471F-86E0-2DF2726B28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1152"/>
                  <a:ext cx="1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12">
                  <a:extLst>
                    <a:ext uri="{FF2B5EF4-FFF2-40B4-BE49-F238E27FC236}">
                      <a16:creationId xmlns:a16="http://schemas.microsoft.com/office/drawing/2014/main" id="{9C8083D8-5778-4DB3-A4F2-75DCBC287D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1008"/>
                  <a:ext cx="105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13">
                  <a:extLst>
                    <a:ext uri="{FF2B5EF4-FFF2-40B4-BE49-F238E27FC236}">
                      <a16:creationId xmlns:a16="http://schemas.microsoft.com/office/drawing/2014/main" id="{6C48F3F9-3DB3-4139-8CC3-A240A8CD31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100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14">
                  <a:extLst>
                    <a:ext uri="{FF2B5EF4-FFF2-40B4-BE49-F238E27FC236}">
                      <a16:creationId xmlns:a16="http://schemas.microsoft.com/office/drawing/2014/main" id="{9C845F0D-BB84-428D-B422-B66AC46965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152"/>
                  <a:ext cx="1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15">
                  <a:extLst>
                    <a:ext uri="{FF2B5EF4-FFF2-40B4-BE49-F238E27FC236}">
                      <a16:creationId xmlns:a16="http://schemas.microsoft.com/office/drawing/2014/main" id="{46BBA58D-39B1-4EFB-97BC-C7489CC82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1008"/>
                  <a:ext cx="115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16">
                  <a:extLst>
                    <a:ext uri="{FF2B5EF4-FFF2-40B4-BE49-F238E27FC236}">
                      <a16:creationId xmlns:a16="http://schemas.microsoft.com/office/drawing/2014/main" id="{1033D616-8AA1-4791-A8DA-C936788B3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100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17">
                  <a:extLst>
                    <a:ext uri="{FF2B5EF4-FFF2-40B4-BE49-F238E27FC236}">
                      <a16:creationId xmlns:a16="http://schemas.microsoft.com/office/drawing/2014/main" id="{2D51A481-6EEA-417F-AB98-E571AE0BFF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8" y="1152"/>
                  <a:ext cx="38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Rectangle 18">
                  <a:extLst>
                    <a:ext uri="{FF2B5EF4-FFF2-40B4-BE49-F238E27FC236}">
                      <a16:creationId xmlns:a16="http://schemas.microsoft.com/office/drawing/2014/main" id="{90914C14-7488-45D7-98AF-A832BB39E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" y="1007"/>
                  <a:ext cx="31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Clk</a:t>
                  </a:r>
                </a:p>
              </p:txBody>
            </p:sp>
            <p:sp>
              <p:nvSpPr>
                <p:cNvPr id="192" name="Line 19">
                  <a:extLst>
                    <a:ext uri="{FF2B5EF4-FFF2-40B4-BE49-F238E27FC236}">
                      <a16:creationId xmlns:a16="http://schemas.microsoft.com/office/drawing/2014/main" id="{F291A300-537C-4DEA-AD4F-87003C76E6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81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Rectangle 20">
                  <a:extLst>
                    <a:ext uri="{FF2B5EF4-FFF2-40B4-BE49-F238E27FC236}">
                      <a16:creationId xmlns:a16="http://schemas.microsoft.com/office/drawing/2014/main" id="{D2E6DF64-4E58-455F-80CD-76490D7FC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0" y="815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Cycle 1</a:t>
                  </a:r>
                </a:p>
              </p:txBody>
            </p:sp>
            <p:sp>
              <p:nvSpPr>
                <p:cNvPr id="194" name="Line 21">
                  <a:extLst>
                    <a:ext uri="{FF2B5EF4-FFF2-40B4-BE49-F238E27FC236}">
                      <a16:creationId xmlns:a16="http://schemas.microsoft.com/office/drawing/2014/main" id="{C32A7211-49A0-409B-882F-5DF48F9C7B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36" y="81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22">
                  <a:extLst>
                    <a:ext uri="{FF2B5EF4-FFF2-40B4-BE49-F238E27FC236}">
                      <a16:creationId xmlns:a16="http://schemas.microsoft.com/office/drawing/2014/main" id="{D67B4422-CFDC-4259-AE03-13FF093C17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88" y="81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Rectangle 23">
                  <a:extLst>
                    <a:ext uri="{FF2B5EF4-FFF2-40B4-BE49-F238E27FC236}">
                      <a16:creationId xmlns:a16="http://schemas.microsoft.com/office/drawing/2014/main" id="{EB3EC4AC-6F55-4CEE-B887-6E33A3B66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6" y="815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Cycle 2</a:t>
                  </a:r>
                </a:p>
              </p:txBody>
            </p:sp>
            <p:sp>
              <p:nvSpPr>
                <p:cNvPr id="197" name="Line 24">
                  <a:extLst>
                    <a:ext uri="{FF2B5EF4-FFF2-40B4-BE49-F238E27FC236}">
                      <a16:creationId xmlns:a16="http://schemas.microsoft.com/office/drawing/2014/main" id="{0288F0B7-945A-4BBA-BA4A-D15ABBCA6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912"/>
                  <a:ext cx="91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25">
                  <a:extLst>
                    <a:ext uri="{FF2B5EF4-FFF2-40B4-BE49-F238E27FC236}">
                      <a16:creationId xmlns:a16="http://schemas.microsoft.com/office/drawing/2014/main" id="{9A92F023-D068-4326-9228-D1FDB27E3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912"/>
                  <a:ext cx="91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26">
                  <a:extLst>
                    <a:ext uri="{FF2B5EF4-FFF2-40B4-BE49-F238E27FC236}">
                      <a16:creationId xmlns:a16="http://schemas.microsoft.com/office/drawing/2014/main" id="{9FD3CE69-228F-4C92-8040-11DB3E62B7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76" y="912"/>
                  <a:ext cx="91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27">
                  <a:extLst>
                    <a:ext uri="{FF2B5EF4-FFF2-40B4-BE49-F238E27FC236}">
                      <a16:creationId xmlns:a16="http://schemas.microsoft.com/office/drawing/2014/main" id="{F424B6C7-D792-4819-8FFF-100BA30B6F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68" y="912"/>
                  <a:ext cx="67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3" name="Group 35">
                <a:extLst>
                  <a:ext uri="{FF2B5EF4-FFF2-40B4-BE49-F238E27FC236}">
                    <a16:creationId xmlns:a16="http://schemas.microsoft.com/office/drawing/2014/main" id="{0D13EFA6-62CA-4F83-9C8C-70A6F493F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8" y="1584"/>
                <a:ext cx="4592" cy="212"/>
                <a:chOff x="488" y="1584"/>
                <a:chExt cx="4592" cy="212"/>
              </a:xfrm>
            </p:grpSpPr>
            <p:sp>
              <p:nvSpPr>
                <p:cNvPr id="174" name="Rectangle 29">
                  <a:extLst>
                    <a:ext uri="{FF2B5EF4-FFF2-40B4-BE49-F238E27FC236}">
                      <a16:creationId xmlns:a16="http://schemas.microsoft.com/office/drawing/2014/main" id="{F77EED26-C7E9-41C7-A387-3E6F5FABB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" y="1593"/>
                  <a:ext cx="2240" cy="176"/>
                </a:xfrm>
                <a:prstGeom prst="rect">
                  <a:avLst/>
                </a:prstGeom>
                <a:solidFill>
                  <a:srgbClr val="CC99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Rectangle 30">
                  <a:extLst>
                    <a:ext uri="{FF2B5EF4-FFF2-40B4-BE49-F238E27FC236}">
                      <a16:creationId xmlns:a16="http://schemas.microsoft.com/office/drawing/2014/main" id="{1E696A30-527E-40F1-9389-EC402D4A6A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4" y="1593"/>
                  <a:ext cx="2336" cy="17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Rectangle 31">
                  <a:extLst>
                    <a:ext uri="{FF2B5EF4-FFF2-40B4-BE49-F238E27FC236}">
                      <a16:creationId xmlns:a16="http://schemas.microsoft.com/office/drawing/2014/main" id="{213DDD8F-9B6E-4702-B4DE-ED96193B3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4" y="1584"/>
                  <a:ext cx="402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Load</a:t>
                  </a:r>
                </a:p>
              </p:txBody>
            </p:sp>
            <p:sp>
              <p:nvSpPr>
                <p:cNvPr id="177" name="Rectangle 32">
                  <a:extLst>
                    <a:ext uri="{FF2B5EF4-FFF2-40B4-BE49-F238E27FC236}">
                      <a16:creationId xmlns:a16="http://schemas.microsoft.com/office/drawing/2014/main" id="{B22B2CB8-931B-4311-927C-B284FA429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4" y="1584"/>
                  <a:ext cx="406" cy="21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600" b="1">
                      <a:latin typeface="Times New Roman" pitchFamily="18" charset="0"/>
                    </a:rPr>
                    <a:t>Store</a:t>
                  </a:r>
                </a:p>
              </p:txBody>
            </p:sp>
            <p:sp>
              <p:nvSpPr>
                <p:cNvPr id="178" name="Line 33">
                  <a:extLst>
                    <a:ext uri="{FF2B5EF4-FFF2-40B4-BE49-F238E27FC236}">
                      <a16:creationId xmlns:a16="http://schemas.microsoft.com/office/drawing/2014/main" id="{2A28B483-B3C2-4112-B470-9669ACD13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56" y="1585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34">
                  <a:extLst>
                    <a:ext uri="{FF2B5EF4-FFF2-40B4-BE49-F238E27FC236}">
                      <a16:creationId xmlns:a16="http://schemas.microsoft.com/office/drawing/2014/main" id="{20404ABB-867D-4D95-AAD2-44BB13B5F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4" y="1584"/>
                  <a:ext cx="456" cy="19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sz="1400" b="1" dirty="0">
                      <a:solidFill>
                        <a:srgbClr val="C00000"/>
                      </a:solidFill>
                      <a:latin typeface="Times New Roman" pitchFamily="18" charset="0"/>
                    </a:rPr>
                    <a:t>Waste</a:t>
                  </a:r>
                </a:p>
              </p:txBody>
            </p:sp>
          </p:grpSp>
        </p:grp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0339F81-BC37-4634-8B57-057E9090305A}"/>
                </a:ext>
              </a:extLst>
            </p:cNvPr>
            <p:cNvSpPr/>
            <p:nvPr/>
          </p:nvSpPr>
          <p:spPr>
            <a:xfrm>
              <a:off x="609600" y="1219200"/>
              <a:ext cx="1905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Single-Cycle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1" name="Line 78">
            <a:extLst>
              <a:ext uri="{FF2B5EF4-FFF2-40B4-BE49-F238E27FC236}">
                <a16:creationId xmlns:a16="http://schemas.microsoft.com/office/drawing/2014/main" id="{6D571878-57F9-47A3-B8F8-252B655FD4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8701" y="3285091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D15906-DC9C-4CCF-958E-389C3B26F41B}"/>
                  </a:ext>
                </a:extLst>
              </p14:cNvPr>
              <p14:cNvContentPartPr/>
              <p14:nvPr/>
            </p14:nvContentPartPr>
            <p14:xfrm>
              <a:off x="1155600" y="621000"/>
              <a:ext cx="9750600" cy="562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D15906-DC9C-4CCF-958E-389C3B26F4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240" y="611640"/>
                <a:ext cx="9769320" cy="56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3314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290644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Inspiration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289280A-5270-4CF8-A3A1-2C0613F2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9485" y="1769678"/>
            <a:ext cx="3676851" cy="25114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34B31F8-B91E-4AC9-8730-84CE23106D80}"/>
              </a:ext>
            </a:extLst>
          </p:cNvPr>
          <p:cNvSpPr txBox="1">
            <a:spLocks noChangeArrowheads="1"/>
          </p:cNvSpPr>
          <p:nvPr/>
        </p:nvSpPr>
        <p:spPr>
          <a:xfrm rot="20964916">
            <a:off x="6444698" y="1071976"/>
            <a:ext cx="2791326" cy="54888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bg1"/>
                </a:solidFill>
              </a:rPr>
              <a:t>Assembly 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6" y="2660704"/>
            <a:ext cx="5111015" cy="34080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FBAB0C-37E0-4F75-BA0A-5188B9FFE051}"/>
                  </a:ext>
                </a:extLst>
              </p14:cNvPr>
              <p14:cNvContentPartPr/>
              <p14:nvPr/>
            </p14:nvContentPartPr>
            <p14:xfrm>
              <a:off x="2938320" y="1663200"/>
              <a:ext cx="7641000" cy="284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FBAB0C-37E0-4F75-BA0A-5188B9FFE0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8960" y="1653840"/>
                <a:ext cx="7659720" cy="28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69924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5. Comparison of </a:t>
            </a:r>
            <a:r>
              <a:rPr lang="en-GB" sz="3600" b="1" dirty="0">
                <a:solidFill>
                  <a:srgbClr val="0000FF"/>
                </a:solidFill>
              </a:rPr>
              <a:t>Performance </a:t>
            </a:r>
            <a:r>
              <a:rPr lang="en-GB" sz="3600" dirty="0">
                <a:solidFill>
                  <a:srgbClr val="0000FF"/>
                </a:solidFill>
              </a:rPr>
              <a:t>(1/2)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30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8377" y="1707935"/>
                <a:ext cx="4184584" cy="1745753"/>
              </a:xfrm>
            </p:spPr>
            <p:txBody>
              <a:bodyPr>
                <a:normAutofit/>
              </a:bodyPr>
              <a:lstStyle/>
              <a:p>
                <a:pPr marL="265113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Cycle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𝑠𝑒𝑞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⁡(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𝑘</m:t>
                        </m:r>
                        <m: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/>
                                <a:sym typeface="Symbol" pitchFamily="18" charset="2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= Time for operation in stage </a:t>
                </a:r>
                <a:r>
                  <a:rPr lang="en-US" sz="1600" i="1" dirty="0"/>
                  <a:t>k</a:t>
                </a:r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/>
                  <a:t>N</a:t>
                </a:r>
                <a:r>
                  <a:rPr lang="en-US" sz="1600" dirty="0"/>
                  <a:t> = Number of stages</a:t>
                </a:r>
              </a:p>
              <a:p>
                <a:pPr marL="265113" indent="-265113">
                  <a:spcBef>
                    <a:spcPts val="60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Execution Time for </a:t>
                </a:r>
                <a:r>
                  <a:rPr lang="en-US" sz="20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800" dirty="0"/>
                  <a:t> instructions:</a:t>
                </a:r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𝑇𝑖𝑚𝑒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𝑠𝑒𝑞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𝑠𝑒𝑞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8377" y="1707935"/>
                <a:ext cx="4184584" cy="1745753"/>
              </a:xfrm>
              <a:blipFill>
                <a:blip r:embed="rId3"/>
                <a:stretch>
                  <a:fillRect l="-1020" t="-20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9599" y="1269723"/>
            <a:ext cx="26373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Single-Cycle Processor</a:t>
            </a:r>
          </a:p>
        </p:txBody>
      </p:sp>
      <p:graphicFrame>
        <p:nvGraphicFramePr>
          <p:cNvPr id="10" name="Group 59">
            <a:extLst>
              <a:ext uri="{FF2B5EF4-FFF2-40B4-BE49-F238E27FC236}">
                <a16:creationId xmlns:a16="http://schemas.microsoft.com/office/drawing/2014/main" id="{4A96A94A-AE92-4E43-A054-968F646A3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556415"/>
              </p:ext>
            </p:extLst>
          </p:nvPr>
        </p:nvGraphicFramePr>
        <p:xfrm>
          <a:off x="6026217" y="1063357"/>
          <a:ext cx="4430026" cy="1524000"/>
        </p:xfrm>
        <a:graphic>
          <a:graphicData uri="http://schemas.openxmlformats.org/drawingml/2006/table">
            <a:tbl>
              <a:tblPr firstRow="1" firstCol="1" bandCol="1">
                <a:tableStyleId>{1E171933-4619-4E11-9A3F-F7608DF75F80}</a:tableStyleId>
              </a:tblPr>
              <a:tblGrid>
                <a:gridCol w="1212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54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53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Inst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Mem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Reg</a:t>
                      </a:r>
                      <a:endParaRPr kumimoji="0" lang="en-US" sz="1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read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ALU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Mem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Reg</a:t>
                      </a:r>
                      <a:endParaRPr kumimoji="0" lang="en-US" sz="1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write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eg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add)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03456" y="2527760"/>
            <a:ext cx="291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Assume 100 instructions.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9763" y="2806144"/>
            <a:ext cx="4815038" cy="6617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Cycle time = </a:t>
            </a:r>
            <a:r>
              <a:rPr lang="en-US" sz="1600" dirty="0" err="1">
                <a:solidFill>
                  <a:srgbClr val="0000FF"/>
                </a:solidFill>
              </a:rPr>
              <a:t>8ns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Time to execute 100 instructions =</a:t>
            </a:r>
            <a:r>
              <a:rPr lang="en-US" sz="1600" dirty="0" err="1"/>
              <a:t>100</a:t>
            </a:r>
            <a:r>
              <a:rPr lang="en-US" sz="1600" dirty="0" err="1">
                <a:sym typeface="Symbol" panose="05050102010706020507" pitchFamily="18" charset="2"/>
              </a:rPr>
              <a:t></a:t>
            </a:r>
            <a:r>
              <a:rPr lang="en-US" sz="1600" dirty="0" err="1"/>
              <a:t>8ns</a:t>
            </a:r>
            <a:r>
              <a:rPr lang="en-US" sz="1600" dirty="0"/>
              <a:t>=</a:t>
            </a:r>
            <a:r>
              <a:rPr lang="en-US" sz="1600" dirty="0" err="1">
                <a:solidFill>
                  <a:srgbClr val="0000FF"/>
                </a:solidFill>
              </a:rPr>
              <a:t>800ns</a:t>
            </a:r>
            <a:endParaRPr lang="en-US" sz="1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42643" y="3567899"/>
            <a:ext cx="8513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49599" y="3869186"/>
            <a:ext cx="26373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Multi-Cycle Processor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8378" y="4247545"/>
                <a:ext cx="4658629" cy="15740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 fontAlgn="auto"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Cycle time:</a:t>
                </a:r>
                <a:r>
                  <a:rPr lang="en-SG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𝑚𝑢𝑙𝑡𝑖</m:t>
                        </m:r>
                      </m:sub>
                    </m:sSub>
                  </m:oMath>
                </a14:m>
                <a:r>
                  <a:rPr lang="en-US" sz="1600" dirty="0">
                    <a:latin typeface="Verdana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/>
                                    <a:sym typeface="Symbol" pitchFamily="18" charset="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/>
              </a:p>
              <a:p>
                <a:pPr marL="265113" indent="-265113" fontAlgn="auto">
                  <a:spcBef>
                    <a:spcPts val="60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Execution Time for </a:t>
                </a:r>
                <a:r>
                  <a:rPr lang="en-US" sz="20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800" dirty="0"/>
                  <a:t> instructions:</a:t>
                </a:r>
              </a:p>
              <a:p>
                <a:pPr marL="625475" lvl="1" indent="-265113" fontAlgn="auto"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𝑇𝑖𝑚𝑒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𝑚𝑢𝑙𝑡𝑖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/>
                      </a:rPr>
                      <m:t>𝐴𝑣𝑒𝑟𝑎𝑔𝑒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/>
                      </a:rPr>
                      <m:t>𝐶𝑃𝐼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  <m:t>𝑚𝑢𝑙𝑡𝑖</m:t>
                        </m:r>
                      </m:sub>
                    </m:sSub>
                  </m:oMath>
                </a14:m>
                <a:endParaRPr lang="en-US" sz="1600" dirty="0">
                  <a:ea typeface="Cambria Math"/>
                </a:endParaRPr>
              </a:p>
              <a:p>
                <a:pPr marL="625475" lvl="1" indent="-265113" fontAlgn="auto"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Average CPI needed as each instruction takes different number of cycles</a:t>
                </a:r>
              </a:p>
            </p:txBody>
          </p:sp>
        </mc:Choice>
        <mc:Fallback xmlns="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78" y="4247545"/>
                <a:ext cx="4658629" cy="1574016"/>
              </a:xfrm>
              <a:prstGeom prst="rect">
                <a:avLst/>
              </a:prstGeom>
              <a:blipFill>
                <a:blip r:embed="rId4"/>
                <a:stretch>
                  <a:fillRect l="-91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815746" y="4238518"/>
            <a:ext cx="3293806" cy="123110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Cycle time = </a:t>
            </a:r>
            <a:r>
              <a:rPr lang="en-US" sz="1600" dirty="0" err="1">
                <a:solidFill>
                  <a:srgbClr val="0000FF"/>
                </a:solidFill>
              </a:rPr>
              <a:t>2ns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Given average CPI = 4.6</a:t>
            </a:r>
          </a:p>
          <a:p>
            <a:pPr>
              <a:spcAft>
                <a:spcPts val="0"/>
              </a:spcAft>
            </a:pPr>
            <a:r>
              <a:rPr lang="en-US" sz="1600" dirty="0"/>
              <a:t>Time to execute 100 instructions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= 100 </a:t>
            </a:r>
            <a:r>
              <a:rPr lang="en-US" sz="1600" dirty="0">
                <a:sym typeface="Symbol" panose="05050102010706020507" pitchFamily="18" charset="2"/>
              </a:rPr>
              <a:t> 4.6  </a:t>
            </a:r>
            <a:r>
              <a:rPr lang="en-US" sz="1600" dirty="0" err="1">
                <a:sym typeface="Symbol" panose="05050102010706020507" pitchFamily="18" charset="2"/>
              </a:rPr>
              <a:t>2</a:t>
            </a:r>
            <a:r>
              <a:rPr lang="en-US" sz="1600" dirty="0" err="1"/>
              <a:t>ns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0000FF"/>
                </a:solidFill>
              </a:rPr>
              <a:t>920ns</a:t>
            </a:r>
            <a:endParaRPr lang="en-US" sz="1600" dirty="0"/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DFC0B8-116E-4A07-99AC-B09A071E537B}"/>
                  </a:ext>
                </a:extLst>
              </p14:cNvPr>
              <p14:cNvContentPartPr/>
              <p14:nvPr/>
            </p14:nvContentPartPr>
            <p14:xfrm>
              <a:off x="1984320" y="660960"/>
              <a:ext cx="8750520" cy="488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DFC0B8-116E-4A07-99AC-B09A071E53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4960" y="651600"/>
                <a:ext cx="87692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016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allAtOnce"/>
      <p:bldP spid="2" grpId="0" animBg="1"/>
      <p:bldP spid="6" grpId="0" animBg="1"/>
      <p:bldP spid="15" grpId="0" animBg="1"/>
      <p:bldP spid="17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5. Comparison of </a:t>
            </a:r>
            <a:r>
              <a:rPr lang="en-GB" sz="3600" b="1" dirty="0">
                <a:solidFill>
                  <a:srgbClr val="0000FF"/>
                </a:solidFill>
              </a:rPr>
              <a:t>Performance </a:t>
            </a:r>
            <a:r>
              <a:rPr lang="en-GB" sz="3600" dirty="0">
                <a:solidFill>
                  <a:srgbClr val="0000FF"/>
                </a:solidFill>
              </a:rPr>
              <a:t>(2/2)</a:t>
            </a:r>
            <a:endParaRPr lang="en-GB" sz="3600" b="1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31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8377" y="1707935"/>
                <a:ext cx="4184584" cy="1745753"/>
              </a:xfrm>
            </p:spPr>
            <p:txBody>
              <a:bodyPr>
                <a:normAutofit/>
              </a:bodyPr>
              <a:lstStyle/>
              <a:p>
                <a:pPr marL="265113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Cycle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𝑠𝑒𝑞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⁡(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𝑘</m:t>
                        </m:r>
                        <m: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latin typeface="Cambria Math"/>
                            <a:sym typeface="Symbol" pitchFamily="18" charset="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/>
                                <a:sym typeface="Symbol" pitchFamily="18" charset="2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= Time for operation in stage </a:t>
                </a:r>
                <a:r>
                  <a:rPr lang="en-US" sz="1600" i="1" dirty="0"/>
                  <a:t>k</a:t>
                </a:r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/>
                  <a:t>N</a:t>
                </a:r>
                <a:r>
                  <a:rPr lang="en-US" sz="1600" dirty="0"/>
                  <a:t> = Number of stages</a:t>
                </a:r>
              </a:p>
              <a:p>
                <a:pPr marL="265113" indent="-265113">
                  <a:spcBef>
                    <a:spcPts val="60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Execution Time for </a:t>
                </a:r>
                <a:r>
                  <a:rPr lang="en-US" sz="20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800" dirty="0"/>
                  <a:t> instructions:</a:t>
                </a:r>
              </a:p>
              <a:p>
                <a:pPr marL="625475" lvl="1" indent="-265113"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𝑇𝑖𝑚𝑒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𝑠𝑒𝑞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𝑠𝑒𝑞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8377" y="1707935"/>
                <a:ext cx="4184584" cy="1745753"/>
              </a:xfrm>
              <a:blipFill>
                <a:blip r:embed="rId3"/>
                <a:stretch>
                  <a:fillRect l="-1020" t="-20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9599" y="1269723"/>
            <a:ext cx="26373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Single-Cycle Processor</a:t>
            </a:r>
          </a:p>
        </p:txBody>
      </p:sp>
      <p:graphicFrame>
        <p:nvGraphicFramePr>
          <p:cNvPr id="10" name="Group 59">
            <a:extLst>
              <a:ext uri="{FF2B5EF4-FFF2-40B4-BE49-F238E27FC236}">
                <a16:creationId xmlns:a16="http://schemas.microsoft.com/office/drawing/2014/main" id="{4A96A94A-AE92-4E43-A054-968F646A3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556415"/>
              </p:ext>
            </p:extLst>
          </p:nvPr>
        </p:nvGraphicFramePr>
        <p:xfrm>
          <a:off x="6026217" y="1063357"/>
          <a:ext cx="4430026" cy="1524000"/>
        </p:xfrm>
        <a:graphic>
          <a:graphicData uri="http://schemas.openxmlformats.org/drawingml/2006/table">
            <a:tbl>
              <a:tblPr firstRow="1" firstCol="1" bandCol="1">
                <a:tableStyleId>{1E171933-4619-4E11-9A3F-F7608DF75F80}</a:tableStyleId>
              </a:tblPr>
              <a:tblGrid>
                <a:gridCol w="1212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54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53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Inst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Mem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Reg</a:t>
                      </a:r>
                      <a:endParaRPr kumimoji="0" lang="en-US" sz="1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read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ALU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Mem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Reg</a:t>
                      </a:r>
                      <a:endParaRPr kumimoji="0" lang="en-US" sz="1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write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eg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add)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rgbClr val="E2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03456" y="2527760"/>
            <a:ext cx="291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Assume 100 instructions.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9763" y="2806144"/>
            <a:ext cx="4815038" cy="6617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Cycle time = </a:t>
            </a:r>
            <a:r>
              <a:rPr lang="en-US" sz="1600" dirty="0" err="1">
                <a:solidFill>
                  <a:srgbClr val="0000FF"/>
                </a:solidFill>
              </a:rPr>
              <a:t>8ns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Time to execute 100 instructions =</a:t>
            </a:r>
            <a:r>
              <a:rPr lang="en-US" sz="1600" dirty="0" err="1"/>
              <a:t>100</a:t>
            </a:r>
            <a:r>
              <a:rPr lang="en-US" sz="1600" dirty="0" err="1">
                <a:sym typeface="Symbol" panose="05050102010706020507" pitchFamily="18" charset="2"/>
              </a:rPr>
              <a:t></a:t>
            </a:r>
            <a:r>
              <a:rPr lang="en-US" sz="1600" dirty="0" err="1"/>
              <a:t>8ns</a:t>
            </a:r>
            <a:r>
              <a:rPr lang="en-US" sz="1600" dirty="0"/>
              <a:t>=</a:t>
            </a:r>
            <a:r>
              <a:rPr lang="en-US" sz="1600" dirty="0" err="1">
                <a:solidFill>
                  <a:srgbClr val="0000FF"/>
                </a:solidFill>
              </a:rPr>
              <a:t>800ns</a:t>
            </a:r>
            <a:r>
              <a:rPr lang="en-US" sz="1600" dirty="0"/>
              <a:t>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942643" y="3577731"/>
            <a:ext cx="8513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49599" y="3827527"/>
            <a:ext cx="26373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Pipelining Processor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8377" y="4205885"/>
                <a:ext cx="5538668" cy="19884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300" dirty="0"/>
                  <a:t>Cycle time:</a:t>
                </a:r>
                <a:r>
                  <a:rPr lang="en-SG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/>
                          </a:rPr>
                          <m:t>𝐶𝑇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𝑝𝑖𝑝𝑒𝑙𝑖𝑛𝑒</m:t>
                        </m:r>
                      </m:sub>
                    </m:sSub>
                  </m:oMath>
                </a14:m>
                <a:r>
                  <a:rPr lang="en-US" sz="2300" dirty="0">
                    <a:latin typeface="Verdana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300" i="1" dirty="0">
                                    <a:latin typeface="Cambria Math"/>
                                    <a:sym typeface="Symbol" pitchFamily="18" charset="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3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sz="23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23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𝑑</m:t>
                            </m:r>
                          </m:sub>
                        </m:sSub>
                      </m:e>
                    </m:func>
                  </m:oMath>
                </a14:m>
                <a:endParaRPr lang="en-US" sz="2300" dirty="0"/>
              </a:p>
              <a:p>
                <a:pPr marL="625475" lvl="1" indent="-265113">
                  <a:lnSpc>
                    <a:spcPct val="120000"/>
                  </a:lnSpc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100" dirty="0"/>
                  <a:t> = </a:t>
                </a:r>
                <a:r>
                  <a:rPr lang="en-SG" sz="2100" dirty="0"/>
                  <a:t>Overhead for pipelining, e.g. pipeline register</a:t>
                </a:r>
                <a:endParaRPr lang="en-US" sz="1600" dirty="0"/>
              </a:p>
              <a:p>
                <a:pPr marL="265113" indent="-265113" fontAlgn="auto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300" dirty="0"/>
                  <a:t>Cycles needed for </a:t>
                </a:r>
                <a:r>
                  <a:rPr lang="en-US" sz="23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2300" dirty="0"/>
                  <a:t> instructions:</a:t>
                </a:r>
              </a:p>
              <a:p>
                <a:pPr marL="628650" lvl="1" indent="-265113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9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9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9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900" i="1" dirty="0">
                        <a:latin typeface="Cambria Math" panose="02040503050406030204" pitchFamily="18" charset="0"/>
                      </a:rPr>
                      <m:t> – 1 </m:t>
                    </m:r>
                  </m:oMath>
                </a14:m>
                <a:r>
                  <a:rPr lang="en-US" sz="1900" dirty="0"/>
                  <a:t>(need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900" i="1" dirty="0">
                        <a:latin typeface="Cambria Math" panose="02040503050406030204" pitchFamily="18" charset="0"/>
                      </a:rPr>
                      <m:t> – 1 </m:t>
                    </m:r>
                  </m:oMath>
                </a14:m>
                <a:r>
                  <a:rPr lang="en-US" sz="1900" dirty="0"/>
                  <a:t>cycles to fill up the pipeline)</a:t>
                </a:r>
              </a:p>
              <a:p>
                <a:pPr marL="265113" indent="-265113" fontAlgn="auto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300" dirty="0"/>
                  <a:t>Execution Time for </a:t>
                </a:r>
                <a:r>
                  <a:rPr lang="en-US" sz="23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2300" dirty="0"/>
                  <a:t> instructions:</a:t>
                </a:r>
              </a:p>
              <a:p>
                <a:pPr marL="625475" lvl="1" indent="-265113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𝑇𝑖𝑚𝑒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𝑝𝑖𝑝𝑒𝑙𝑖𝑛𝑒</m:t>
                        </m:r>
                      </m:sub>
                    </m:sSub>
                  </m:oMath>
                </a14:m>
                <a:r>
                  <a:rPr lang="en-US" sz="2100" dirty="0"/>
                  <a:t> </a:t>
                </a:r>
                <a:r>
                  <a:rPr lang="en-US" sz="2100" dirty="0"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10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/>
                      </a:rPr>
                      <m:t>𝑁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/>
                      </a:rPr>
                      <m:t>−1)×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  <a:ea typeface="Cambria Math"/>
                          </a:rPr>
                          <m:t>𝐶𝑇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/>
                          </a:rPr>
                          <m:t>𝑝𝑖𝑝𝑒𝑙𝑖𝑛𝑒</m:t>
                        </m:r>
                      </m:sub>
                    </m:sSub>
                  </m:oMath>
                </a14:m>
                <a:endParaRPr lang="en-US" sz="1600" dirty="0">
                  <a:ea typeface="Cambria Math"/>
                </a:endParaRP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B23CC8D3-0A30-4670-BE61-791E6E18D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77" y="4205885"/>
                <a:ext cx="5538668" cy="1988438"/>
              </a:xfrm>
              <a:prstGeom prst="rect">
                <a:avLst/>
              </a:prstGeom>
              <a:blipFill>
                <a:blip r:embed="rId4"/>
                <a:stretch>
                  <a:fillRect l="-771" t="-2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010400" y="4031926"/>
            <a:ext cx="3293806" cy="1477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Assume pipeline register latency = </a:t>
            </a:r>
            <a:r>
              <a:rPr lang="en-US" sz="1600" dirty="0" err="1">
                <a:solidFill>
                  <a:srgbClr val="0000FF"/>
                </a:solidFill>
              </a:rPr>
              <a:t>0.5ns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Cycle time = </a:t>
            </a:r>
            <a:r>
              <a:rPr lang="en-US" sz="1600" dirty="0" err="1"/>
              <a:t>2ns</a:t>
            </a:r>
            <a:r>
              <a:rPr lang="en-US" sz="1600" dirty="0"/>
              <a:t> + </a:t>
            </a:r>
            <a:r>
              <a:rPr lang="en-US" sz="1600" dirty="0" err="1"/>
              <a:t>0.5ns</a:t>
            </a:r>
            <a:r>
              <a:rPr lang="en-US" sz="1600" dirty="0"/>
              <a:t> = </a:t>
            </a:r>
            <a:r>
              <a:rPr lang="en-US" sz="1600" dirty="0" err="1"/>
              <a:t>2.5ns</a:t>
            </a: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Time to execute 100 instructions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= (100+5–1)  </a:t>
            </a:r>
            <a:r>
              <a:rPr lang="en-US" sz="1600" dirty="0">
                <a:sym typeface="Symbol" panose="05050102010706020507" pitchFamily="18" charset="2"/>
              </a:rPr>
              <a:t> </a:t>
            </a:r>
            <a:r>
              <a:rPr lang="en-US" sz="1600" dirty="0" err="1">
                <a:sym typeface="Symbol" panose="05050102010706020507" pitchFamily="18" charset="2"/>
              </a:rPr>
              <a:t>2.5</a:t>
            </a:r>
            <a:r>
              <a:rPr lang="en-US" sz="1600" dirty="0" err="1"/>
              <a:t>ns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0000FF"/>
                </a:solidFill>
              </a:rPr>
              <a:t>260ns</a:t>
            </a:r>
            <a:r>
              <a:rPr lang="en-US" sz="1600" dirty="0"/>
              <a:t>.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7D7111-50A7-485A-AA3D-ECADEDCFB282}"/>
                  </a:ext>
                </a:extLst>
              </p14:cNvPr>
              <p14:cNvContentPartPr/>
              <p14:nvPr/>
            </p14:nvContentPartPr>
            <p14:xfrm>
              <a:off x="916560" y="2395800"/>
              <a:ext cx="11196000" cy="459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7D7111-50A7-485A-AA3D-ECADEDCFB2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7200" y="2386440"/>
                <a:ext cx="11214720" cy="46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594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5. Pipeline Processor: </a:t>
            </a:r>
            <a:r>
              <a:rPr lang="en-GB" sz="3600" b="1" dirty="0">
                <a:solidFill>
                  <a:srgbClr val="0000FF"/>
                </a:solidFill>
              </a:rPr>
              <a:t>Ideal Speedup</a:t>
            </a:r>
            <a:endParaRPr lang="en-GB" sz="3600" dirty="0">
              <a:solidFill>
                <a:srgbClr val="0000FF"/>
              </a:solidFill>
            </a:endParaRP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32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8">
                <a:extLst>
                  <a:ext uri="{FF2B5EF4-FFF2-40B4-BE49-F238E27FC236}">
                    <a16:creationId xmlns:a16="http://schemas.microsoft.com/office/drawing/2014/main" id="{FD81B7FD-D911-4097-886D-D92B14F44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346417"/>
                <a:ext cx="8229600" cy="2173532"/>
              </a:xfrm>
            </p:spPr>
            <p:txBody>
              <a:bodyPr>
                <a:normAutofit/>
              </a:bodyPr>
              <a:lstStyle/>
              <a:p>
                <a:pPr marL="265113" indent="-265113"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/>
                  <a:t>Assumptions for ideal case:</a:t>
                </a:r>
              </a:p>
              <a:p>
                <a:pPr marL="625475" lvl="1" indent="-265113"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/>
                  <a:t>Every stage takes the same amount of time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sz="1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 dirty="0">
                            <a:latin typeface="Cambria Math"/>
                            <a:sym typeface="Symbol" pitchFamily="18" charset="2"/>
                          </a:rPr>
                          <m:t>𝑘</m:t>
                        </m:r>
                        <m:r>
                          <a:rPr lang="en-US" sz="1800" i="1" dirty="0">
                            <a:latin typeface="Cambria Math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/>
                            <a:sym typeface="Symbol" pitchFamily="18" charset="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  <a:sym typeface="Symbol" pitchFamily="18" charset="2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  <a:sym typeface="Symbol" pitchFamily="18" charset="2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×</m:t>
                        </m:r>
                        <m:r>
                          <a:rPr lang="en-US" i="1" dirty="0">
                            <a:latin typeface="Cambria Math"/>
                            <a:sym typeface="Symbol" pitchFamily="18" charset="2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625475" lvl="1" indent="-265113">
                  <a:spcBef>
                    <a:spcPts val="1200"/>
                  </a:spcBef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/>
                  <a:t>No pipeline overhead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Symbol" pitchFamily="18" charset="2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  <a:sym typeface="Symbol" pitchFamily="18" charset="2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  <a:sym typeface="Symbol" pitchFamily="18" charset="2"/>
                      </a:rPr>
                      <m:t>=0</m:t>
                    </m:r>
                  </m:oMath>
                </a14:m>
                <a:endParaRPr lang="en-SG" dirty="0"/>
              </a:p>
              <a:p>
                <a:pPr marL="625475" lvl="1" indent="-265113">
                  <a:spcBef>
                    <a:spcPts val="1200"/>
                  </a:spcBef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(Number of instructions is much larger than number of stages)</a:t>
                </a:r>
              </a:p>
            </p:txBody>
          </p:sp>
        </mc:Choice>
        <mc:Fallback xmlns="">
          <p:sp>
            <p:nvSpPr>
              <p:cNvPr id="120" name="Content Placeholder 8">
                <a:extLst>
                  <a:ext uri="{FF2B5EF4-FFF2-40B4-BE49-F238E27FC236}">
                    <a16:creationId xmlns:a16="http://schemas.microsoft.com/office/drawing/2014/main" id="{FD81B7FD-D911-4097-886D-D92B14F44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346417"/>
                <a:ext cx="8229600" cy="2173532"/>
              </a:xfrm>
              <a:blipFill>
                <a:blip r:embed="rId3"/>
                <a:stretch>
                  <a:fillRect l="-963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83C5FB6-C99E-4531-BF8A-E689B468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00" y="3648177"/>
                <a:ext cx="8229600" cy="24640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 fontAlgn="auto">
                  <a:spcAft>
                    <a:spcPts val="0"/>
                  </a:spcAft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𝑆𝑝𝑒𝑒𝑑𝑢𝑝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𝑝𝑖𝑝𝑒</m:t>
                        </m:r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𝑙𝑖𝑛𝑒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𝑇𝑖𝑚𝑒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𝑠𝑒𝑞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𝑇𝑖𝑚𝑒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𝑝𝑖𝑝𝑒</m:t>
                            </m:r>
                            <m:r>
                              <a:rPr lang="en-SG" sz="2800" i="1">
                                <a:latin typeface="Cambria Math" panose="02040503050406030204" pitchFamily="18" charset="0"/>
                              </a:rPr>
                              <m:t>𝑙𝑖𝑛𝑒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endParaRPr lang="en-SG" dirty="0"/>
              </a:p>
              <a:p>
                <a:pPr marL="0" indent="0" fontAlgn="auto">
                  <a:spcAft>
                    <a:spcPts val="0"/>
                  </a:spcAft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SG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SG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SG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𝐼</m:t>
                            </m:r>
                            <m:r>
                              <a:rPr lang="en-SG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  <m:r>
                              <a:rPr lang="en-SG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max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SG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𝐼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𝐼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800" i="1" dirty="0">
                  <a:latin typeface="Cambria Math"/>
                </a:endParaRPr>
              </a:p>
              <a:p>
                <a:pPr marL="0" indent="0" fontAlgn="auto">
                  <a:spcBef>
                    <a:spcPts val="1800"/>
                  </a:spcBef>
                  <a:spcAft>
                    <a:spcPts val="0"/>
                  </a:spcAft>
                  <a:buNone/>
                </a:pPr>
                <a:r>
                  <a:rPr lang="en-SG" sz="2800" dirty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𝐼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𝐼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800" i="1" dirty="0">
                  <a:latin typeface="Cambria Math"/>
                  <a:ea typeface="Cambria Math"/>
                </a:endParaRPr>
              </a:p>
              <a:p>
                <a:pPr marL="0" indent="0" fontAlgn="auto">
                  <a:spcBef>
                    <a:spcPts val="1800"/>
                  </a:spcBef>
                  <a:spcAft>
                    <a:spcPts val="0"/>
                  </a:spcAft>
                  <a:buNone/>
                </a:pPr>
                <a:r>
                  <a:rPr lang="en-SG" sz="2800" dirty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𝑵</m:t>
                    </m:r>
                  </m:oMath>
                </a14:m>
                <a:endParaRPr lang="en-SG" sz="2800" b="1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83C5FB6-C99E-4531-BF8A-E689B46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648177"/>
                <a:ext cx="8229600" cy="2464069"/>
              </a:xfrm>
              <a:prstGeom prst="rect">
                <a:avLst/>
              </a:prstGeom>
              <a:blipFill>
                <a:blip r:embed="rId4"/>
                <a:stretch>
                  <a:fillRect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50AA6881-776D-474E-9FE2-7BD42A19076E}"/>
              </a:ext>
            </a:extLst>
          </p:cNvPr>
          <p:cNvSpPr/>
          <p:nvPr/>
        </p:nvSpPr>
        <p:spPr>
          <a:xfrm>
            <a:off x="7010400" y="5005136"/>
            <a:ext cx="3480234" cy="1731600"/>
          </a:xfrm>
          <a:prstGeom prst="roundRect">
            <a:avLst/>
          </a:prstGeom>
          <a:solidFill>
            <a:srgbClr val="FFFFCC"/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cs typeface="Courier New" pitchFamily="49" charset="0"/>
              </a:rPr>
              <a:t>Conclusion: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Pipeline processor can gain </a:t>
            </a:r>
            <a:r>
              <a:rPr lang="en-US" sz="2000" b="1" dirty="0">
                <a:solidFill>
                  <a:prstClr val="black"/>
                </a:solidFill>
                <a:cs typeface="Courier New" pitchFamily="49" charset="0"/>
              </a:rPr>
              <a:t>N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 times speedup, where </a:t>
            </a:r>
            <a:r>
              <a:rPr lang="en-US" sz="2000" b="1" dirty="0">
                <a:solidFill>
                  <a:prstClr val="black"/>
                </a:solidFill>
                <a:cs typeface="Courier New" pitchFamily="49" charset="0"/>
              </a:rPr>
              <a:t>N</a:t>
            </a:r>
            <a:r>
              <a:rPr lang="en-US" sz="2000" dirty="0">
                <a:solidFill>
                  <a:prstClr val="black"/>
                </a:solidFill>
                <a:cs typeface="Courier New" pitchFamily="49" charset="0"/>
              </a:rPr>
              <a:t> is the number of pipeline stages.</a:t>
            </a:r>
            <a:endParaRPr lang="en-SG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78693F-2916-498D-80C9-2CB89DE5FC8B}"/>
                  </a:ext>
                </a:extLst>
              </p14:cNvPr>
              <p14:cNvContentPartPr/>
              <p14:nvPr/>
            </p14:nvContentPartPr>
            <p14:xfrm>
              <a:off x="2629800" y="1753560"/>
              <a:ext cx="7129080" cy="458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78693F-2916-498D-80C9-2CB89DE5FC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0440" y="1744200"/>
                <a:ext cx="7147800" cy="46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244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Review Question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33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200" name="Rectangle 3">
            <a:extLst>
              <a:ext uri="{FF2B5EF4-FFF2-40B4-BE49-F238E27FC236}">
                <a16:creationId xmlns:a16="http://schemas.microsoft.com/office/drawing/2014/main" id="{C5FD7DA1-5AC7-45BD-A8E1-CB34EB33922C}"/>
              </a:ext>
            </a:extLst>
          </p:cNvPr>
          <p:cNvSpPr txBox="1">
            <a:spLocks noChangeArrowheads="1"/>
          </p:cNvSpPr>
          <p:nvPr/>
        </p:nvSpPr>
        <p:spPr>
          <a:xfrm>
            <a:off x="2030913" y="1169233"/>
            <a:ext cx="8229600" cy="211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Given this code:</a:t>
            </a:r>
          </a:p>
          <a:p>
            <a:pPr marL="1074738" lvl="1" indent="-495300" fontAlgn="auto"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Courier New" pitchFamily="49" charset="0"/>
              </a:rPr>
              <a:t>add $t0, $s0, $s1</a:t>
            </a:r>
          </a:p>
          <a:p>
            <a:pPr marL="1074738" lvl="1" indent="-495300" fontAlgn="auto">
              <a:spcBef>
                <a:spcPct val="5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Courier New" pitchFamily="49" charset="0"/>
              </a:rPr>
              <a:t>sub $t1, $s0, $s1</a:t>
            </a:r>
          </a:p>
          <a:p>
            <a:pPr marL="1074738" lvl="1" indent="-495300" fontAlgn="auto">
              <a:spcBef>
                <a:spcPct val="500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C00000"/>
                </a:solidFill>
                <a:latin typeface="Courier New" pitchFamily="49" charset="0"/>
              </a:rPr>
              <a:t>sll</a:t>
            </a:r>
            <a:r>
              <a:rPr lang="en-US" sz="2400" b="1" dirty="0">
                <a:solidFill>
                  <a:srgbClr val="C00000"/>
                </a:solidFill>
                <a:latin typeface="Courier New" pitchFamily="49" charset="0"/>
              </a:rPr>
              <a:t> $t2, $s0, 2</a:t>
            </a:r>
          </a:p>
          <a:p>
            <a:pPr marL="1074738" lvl="1" indent="-495300" fontAlgn="auto">
              <a:spcBef>
                <a:spcPct val="500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C00000"/>
                </a:solidFill>
                <a:latin typeface="Courier New" pitchFamily="49" charset="0"/>
              </a:rPr>
              <a:t>srl</a:t>
            </a:r>
            <a:r>
              <a:rPr lang="en-US" sz="2400" b="1" dirty="0">
                <a:solidFill>
                  <a:srgbClr val="C00000"/>
                </a:solidFill>
                <a:latin typeface="Courier New" pitchFamily="49" charset="0"/>
              </a:rPr>
              <a:t> $t3, $s1, 2</a:t>
            </a:r>
            <a:endParaRPr lang="en-US" b="1" dirty="0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201" name="Rectangle 6">
            <a:extLst>
              <a:ext uri="{FF2B5EF4-FFF2-40B4-BE49-F238E27FC236}">
                <a16:creationId xmlns:a16="http://schemas.microsoft.com/office/drawing/2014/main" id="{7F4BC59A-D955-459A-BD5E-51FF2B6A0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642" y="3284622"/>
            <a:ext cx="8382000" cy="33447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22313" indent="-457200">
              <a:spcBef>
                <a:spcPts val="600"/>
              </a:spcBef>
              <a:buClr>
                <a:schemeClr val="tx1"/>
              </a:buClr>
              <a:buFont typeface="Wingdings" pitchFamily="2" charset="2"/>
              <a:buAutoNum type="alphaLcParenR"/>
            </a:pPr>
            <a:r>
              <a:rPr lang="en-US" sz="2400" dirty="0"/>
              <a:t>How many cycles will it take to execute the code on a single-cycle </a:t>
            </a:r>
            <a:r>
              <a:rPr lang="en-US" sz="2400" dirty="0" err="1"/>
              <a:t>datapath</a:t>
            </a:r>
            <a:r>
              <a:rPr lang="en-US" sz="2400" dirty="0"/>
              <a:t>?</a:t>
            </a:r>
          </a:p>
          <a:p>
            <a:pPr marL="722313" indent="-457200">
              <a:spcBef>
                <a:spcPts val="600"/>
              </a:spcBef>
              <a:buClr>
                <a:schemeClr val="tx1"/>
              </a:buClr>
              <a:buFont typeface="Wingdings" pitchFamily="2" charset="2"/>
              <a:buAutoNum type="alphaLcParenR"/>
            </a:pPr>
            <a:r>
              <a:rPr lang="en-US" sz="2400" dirty="0"/>
              <a:t>How long will it take to execute the code on a single-cycle </a:t>
            </a:r>
            <a:r>
              <a:rPr lang="en-US" sz="2400" dirty="0" err="1"/>
              <a:t>datapath</a:t>
            </a:r>
            <a:r>
              <a:rPr lang="en-US" sz="2400" dirty="0"/>
              <a:t>, assuming a 100 MHz clock?</a:t>
            </a:r>
          </a:p>
          <a:p>
            <a:pPr marL="722313" indent="-457200">
              <a:spcBef>
                <a:spcPts val="600"/>
              </a:spcBef>
              <a:buClr>
                <a:schemeClr val="tx1"/>
              </a:buClr>
              <a:buFont typeface="Wingdings" pitchFamily="2" charset="2"/>
              <a:buAutoNum type="alphaLcParenR"/>
            </a:pPr>
            <a:r>
              <a:rPr lang="en-US" sz="2400" dirty="0"/>
              <a:t>How many cycles will it take to execute the code on a 5-stage MIPS pipeline?</a:t>
            </a:r>
          </a:p>
          <a:p>
            <a:pPr marL="722313" indent="-457200">
              <a:spcBef>
                <a:spcPts val="600"/>
              </a:spcBef>
              <a:buClr>
                <a:schemeClr val="tx1"/>
              </a:buClr>
              <a:buFont typeface="Wingdings" pitchFamily="2" charset="2"/>
              <a:buAutoNum type="alphaLcParenR"/>
            </a:pPr>
            <a:r>
              <a:rPr lang="en-US" sz="2400" dirty="0"/>
              <a:t>How long will it take to execute the code on a 5-stage MIPS pipeline, assuming a 500 MHz clock? 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9840" y="936220"/>
            <a:ext cx="350520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SG" sz="2400" dirty="0"/>
              <a:t>4 cycles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9840" y="1467388"/>
            <a:ext cx="350520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en-SG" sz="2400" dirty="0"/>
              <a:t>4/(100</a:t>
            </a:r>
            <a:r>
              <a:rPr lang="en-SG" sz="2400" dirty="0">
                <a:sym typeface="Symbol" panose="05050102010706020507" pitchFamily="18" charset="2"/>
              </a:rPr>
              <a:t></a:t>
            </a:r>
            <a:r>
              <a:rPr lang="en-SG" sz="2400" dirty="0"/>
              <a:t>10</a:t>
            </a:r>
            <a:r>
              <a:rPr lang="en-SG" sz="2400" baseline="30000" dirty="0"/>
              <a:t>6</a:t>
            </a:r>
            <a:r>
              <a:rPr lang="en-SG" sz="2400" dirty="0"/>
              <a:t>) = 40 ns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2061758"/>
            <a:ext cx="352044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 startAt="3"/>
            </a:pPr>
            <a:r>
              <a:rPr lang="en-SG" sz="2400" dirty="0"/>
              <a:t>4 + 4 = 8 cycles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9840" y="2641840"/>
            <a:ext cx="350520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 startAt="4"/>
            </a:pPr>
            <a:r>
              <a:rPr lang="en-SG" sz="2400" dirty="0"/>
              <a:t>8/(500</a:t>
            </a:r>
            <a:r>
              <a:rPr lang="en-SG" sz="2400" dirty="0">
                <a:sym typeface="Symbol" panose="05050102010706020507" pitchFamily="18" charset="2"/>
              </a:rPr>
              <a:t></a:t>
            </a:r>
            <a:r>
              <a:rPr lang="en-SG" sz="2400" dirty="0"/>
              <a:t>10</a:t>
            </a:r>
            <a:r>
              <a:rPr lang="en-SG" sz="2400" baseline="30000" dirty="0"/>
              <a:t>6</a:t>
            </a:r>
            <a:r>
              <a:rPr lang="en-SG" sz="2400" dirty="0"/>
              <a:t>) = 16 ns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3D897C-8D02-4F06-B68B-44CA4D24D55A}"/>
                  </a:ext>
                </a:extLst>
              </p14:cNvPr>
              <p14:cNvContentPartPr/>
              <p14:nvPr/>
            </p14:nvContentPartPr>
            <p14:xfrm>
              <a:off x="2178000" y="397080"/>
              <a:ext cx="10056240" cy="6162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3D897C-8D02-4F06-B68B-44CA4D24D5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8640" y="387720"/>
                <a:ext cx="10074960" cy="61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21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758DD0-2305-4BC7-8F1A-93F2452B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34</a:t>
            </a:fld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290644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Inspiration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05" y="1346417"/>
            <a:ext cx="7143750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80" y="3009501"/>
            <a:ext cx="7620000" cy="361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AD5190-2C69-43A9-B5A6-65E94DFFCAE1}"/>
                  </a:ext>
                </a:extLst>
              </p14:cNvPr>
              <p14:cNvContentPartPr/>
              <p14:nvPr/>
            </p14:nvContentPartPr>
            <p14:xfrm>
              <a:off x="2788560" y="2907720"/>
              <a:ext cx="6731280" cy="228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AD5190-2C69-43A9-B5A6-65E94DFFCA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9200" y="2898360"/>
                <a:ext cx="6750000" cy="23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904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290644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Laundry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B2BFF094-57D0-469D-AE4D-52826B5D5302}"/>
              </a:ext>
            </a:extLst>
          </p:cNvPr>
          <p:cNvSpPr txBox="1">
            <a:spLocks noChangeArrowheads="1"/>
          </p:cNvSpPr>
          <p:nvPr/>
        </p:nvSpPr>
        <p:spPr>
          <a:xfrm>
            <a:off x="2166938" y="1306314"/>
            <a:ext cx="5105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3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b="1" dirty="0"/>
              <a:t>A</a:t>
            </a:r>
            <a:r>
              <a:rPr lang="en-US" sz="2600" dirty="0"/>
              <a:t>nn, </a:t>
            </a:r>
            <a:r>
              <a:rPr lang="en-US" sz="2600" b="1" dirty="0"/>
              <a:t>B</a:t>
            </a:r>
            <a:r>
              <a:rPr lang="en-US" sz="2600" dirty="0"/>
              <a:t>rian, </a:t>
            </a:r>
            <a:r>
              <a:rPr lang="en-US" sz="2600" b="1" dirty="0"/>
              <a:t>C</a:t>
            </a:r>
            <a:r>
              <a:rPr lang="en-US" sz="2600" dirty="0"/>
              <a:t>athy, </a:t>
            </a:r>
            <a:r>
              <a:rPr lang="en-US" sz="2600" b="1" dirty="0"/>
              <a:t>D</a:t>
            </a:r>
            <a:r>
              <a:rPr lang="en-US" sz="2600" dirty="0"/>
              <a:t>ave </a:t>
            </a:r>
            <a:br>
              <a:rPr lang="en-US" sz="2600" dirty="0"/>
            </a:br>
            <a:r>
              <a:rPr lang="en-US" sz="2600" dirty="0"/>
              <a:t>each have one load of clothes </a:t>
            </a:r>
            <a:br>
              <a:rPr lang="en-US" sz="2600" dirty="0"/>
            </a:br>
            <a:r>
              <a:rPr lang="en-US" sz="2600" dirty="0"/>
              <a:t>to wash, dry, fold and stash</a:t>
            </a:r>
          </a:p>
          <a:p>
            <a:pPr marL="265113" indent="-265113" fontAlgn="auto">
              <a:spcBef>
                <a:spcPts val="3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C00000"/>
                </a:solidFill>
              </a:rPr>
              <a:t>Washer</a:t>
            </a:r>
            <a:r>
              <a:rPr lang="en-US" sz="2600" b="1" dirty="0"/>
              <a:t> </a:t>
            </a:r>
            <a:r>
              <a:rPr lang="en-US" sz="2600" dirty="0"/>
              <a:t>takes 30 minutes</a:t>
            </a:r>
          </a:p>
          <a:p>
            <a:pPr marL="265113" indent="-265113" fontAlgn="auto">
              <a:spcBef>
                <a:spcPts val="3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006600"/>
                </a:solidFill>
              </a:rPr>
              <a:t>Dryer</a:t>
            </a:r>
            <a:r>
              <a:rPr lang="en-US" sz="2600" dirty="0"/>
              <a:t> takes 30 minutes</a:t>
            </a:r>
          </a:p>
          <a:p>
            <a:pPr marL="265113" indent="-265113" fontAlgn="auto">
              <a:spcBef>
                <a:spcPts val="3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“</a:t>
            </a:r>
            <a:r>
              <a:rPr lang="en-US" sz="2600" b="1" dirty="0">
                <a:solidFill>
                  <a:srgbClr val="660066"/>
                </a:solidFill>
              </a:rPr>
              <a:t>Folder</a:t>
            </a:r>
            <a:r>
              <a:rPr lang="en-US" sz="2600" dirty="0"/>
              <a:t>” takes 30 minutes</a:t>
            </a:r>
          </a:p>
          <a:p>
            <a:pPr marL="265113" indent="-265113" fontAlgn="auto">
              <a:spcBef>
                <a:spcPts val="3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“</a:t>
            </a:r>
            <a:r>
              <a:rPr lang="en-US" sz="2600" b="1" dirty="0">
                <a:solidFill>
                  <a:srgbClr val="663300"/>
                </a:solidFill>
              </a:rPr>
              <a:t>Stasher</a:t>
            </a:r>
            <a:r>
              <a:rPr lang="en-US" sz="2600" dirty="0"/>
              <a:t>” takes 30 minutes</a:t>
            </a:r>
            <a:br>
              <a:rPr lang="en-US" sz="2600" dirty="0"/>
            </a:br>
            <a:r>
              <a:rPr lang="en-US" sz="2600" dirty="0"/>
              <a:t>to put clothes into drawers</a:t>
            </a:r>
          </a:p>
        </p:txBody>
      </p:sp>
      <p:grpSp>
        <p:nvGrpSpPr>
          <p:cNvPr id="59" name="Group 56">
            <a:extLst>
              <a:ext uri="{FF2B5EF4-FFF2-40B4-BE49-F238E27FC236}">
                <a16:creationId xmlns:a16="http://schemas.microsoft.com/office/drawing/2014/main" id="{68658772-311E-41BC-A698-58794F44F5D8}"/>
              </a:ext>
            </a:extLst>
          </p:cNvPr>
          <p:cNvGrpSpPr>
            <a:grpSpLocks/>
          </p:cNvGrpSpPr>
          <p:nvPr/>
        </p:nvGrpSpPr>
        <p:grpSpPr bwMode="auto">
          <a:xfrm>
            <a:off x="8078692" y="3590640"/>
            <a:ext cx="601352" cy="714815"/>
            <a:chOff x="4012" y="2316"/>
            <a:chExt cx="424" cy="504"/>
          </a:xfrm>
        </p:grpSpPr>
        <p:grpSp>
          <p:nvGrpSpPr>
            <p:cNvPr id="60" name="Group 57">
              <a:extLst>
                <a:ext uri="{FF2B5EF4-FFF2-40B4-BE49-F238E27FC236}">
                  <a16:creationId xmlns:a16="http://schemas.microsoft.com/office/drawing/2014/main" id="{D523DB4A-0335-4804-B117-0DA017FBFA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316"/>
              <a:ext cx="424" cy="504"/>
              <a:chOff x="4012" y="2316"/>
              <a:chExt cx="424" cy="504"/>
            </a:xfrm>
          </p:grpSpPr>
          <p:sp>
            <p:nvSpPr>
              <p:cNvPr id="63" name="AutoShape 58">
                <a:extLst>
                  <a:ext uri="{FF2B5EF4-FFF2-40B4-BE49-F238E27FC236}">
                    <a16:creationId xmlns:a16="http://schemas.microsoft.com/office/drawing/2014/main" id="{1B15AEE8-6A9A-4BA5-BB8E-27188C4DC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396"/>
                <a:ext cx="424" cy="424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utoShape 59">
                <a:extLst>
                  <a:ext uri="{FF2B5EF4-FFF2-40B4-BE49-F238E27FC236}">
                    <a16:creationId xmlns:a16="http://schemas.microsoft.com/office/drawing/2014/main" id="{B5A5D8BA-3ADE-4147-BC0A-8E6876850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2316"/>
                <a:ext cx="328" cy="88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A5855-89FA-4CC8-8F92-6EF8ABE6C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356"/>
              <a:ext cx="56" cy="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61">
              <a:extLst>
                <a:ext uri="{FF2B5EF4-FFF2-40B4-BE49-F238E27FC236}">
                  <a16:creationId xmlns:a16="http://schemas.microsoft.com/office/drawing/2014/main" id="{6A2C3077-CD75-4C44-B2B3-0CE6498DD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592"/>
              <a:ext cx="224" cy="96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" name="Group 62">
            <a:extLst>
              <a:ext uri="{FF2B5EF4-FFF2-40B4-BE49-F238E27FC236}">
                <a16:creationId xmlns:a16="http://schemas.microsoft.com/office/drawing/2014/main" id="{9EF86A53-C001-44C4-B06B-1117E0715049}"/>
              </a:ext>
            </a:extLst>
          </p:cNvPr>
          <p:cNvGrpSpPr>
            <a:grpSpLocks/>
          </p:cNvGrpSpPr>
          <p:nvPr/>
        </p:nvGrpSpPr>
        <p:grpSpPr bwMode="auto">
          <a:xfrm>
            <a:off x="8148624" y="4516526"/>
            <a:ext cx="613114" cy="601352"/>
            <a:chOff x="4007" y="2964"/>
            <a:chExt cx="417" cy="409"/>
          </a:xfrm>
        </p:grpSpPr>
        <p:grpSp>
          <p:nvGrpSpPr>
            <p:cNvPr id="66" name="Group 63">
              <a:extLst>
                <a:ext uri="{FF2B5EF4-FFF2-40B4-BE49-F238E27FC236}">
                  <a16:creationId xmlns:a16="http://schemas.microsoft.com/office/drawing/2014/main" id="{31231D5D-85F2-44E4-BB53-9DB0C6CAD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9" y="3157"/>
              <a:ext cx="415" cy="216"/>
              <a:chOff x="4009" y="3157"/>
              <a:chExt cx="415" cy="216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E599967F-35F6-4815-A1C0-12CCD90FE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" y="3158"/>
                <a:ext cx="96" cy="215"/>
              </a:xfrm>
              <a:custGeom>
                <a:avLst/>
                <a:gdLst>
                  <a:gd name="T0" fmla="*/ 69 w 96"/>
                  <a:gd name="T1" fmla="*/ 0 h 215"/>
                  <a:gd name="T2" fmla="*/ 95 w 96"/>
                  <a:gd name="T3" fmla="*/ 0 h 215"/>
                  <a:gd name="T4" fmla="*/ 26 w 96"/>
                  <a:gd name="T5" fmla="*/ 214 h 215"/>
                  <a:gd name="T6" fmla="*/ 0 w 96"/>
                  <a:gd name="T7" fmla="*/ 214 h 215"/>
                  <a:gd name="T8" fmla="*/ 69 w 96"/>
                  <a:gd name="T9" fmla="*/ 0 h 2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215"/>
                  <a:gd name="T17" fmla="*/ 96 w 96"/>
                  <a:gd name="T18" fmla="*/ 215 h 2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215">
                    <a:moveTo>
                      <a:pt x="69" y="0"/>
                    </a:moveTo>
                    <a:lnTo>
                      <a:pt x="95" y="0"/>
                    </a:lnTo>
                    <a:lnTo>
                      <a:pt x="26" y="214"/>
                    </a:lnTo>
                    <a:lnTo>
                      <a:pt x="0" y="214"/>
                    </a:lnTo>
                    <a:lnTo>
                      <a:pt x="69" y="0"/>
                    </a:lnTo>
                  </a:path>
                </a:pathLst>
              </a:custGeom>
              <a:solidFill>
                <a:srgbClr val="FDA4B5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65">
                <a:extLst>
                  <a:ext uri="{FF2B5EF4-FFF2-40B4-BE49-F238E27FC236}">
                    <a16:creationId xmlns:a16="http://schemas.microsoft.com/office/drawing/2014/main" id="{EE6F26A7-5CAD-4DC0-8DAA-CEE3CB18E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3157"/>
                <a:ext cx="218" cy="12"/>
              </a:xfrm>
              <a:prstGeom prst="rect">
                <a:avLst/>
              </a:prstGeom>
              <a:solidFill>
                <a:srgbClr val="FDA4B5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929613ED-881C-4658-977C-B05FDEEA6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3248"/>
                <a:ext cx="218" cy="13"/>
              </a:xfrm>
              <a:prstGeom prst="rect">
                <a:avLst/>
              </a:prstGeom>
              <a:solidFill>
                <a:srgbClr val="FDA4B5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DEED47F7-1FC6-4636-AEB7-4FBB65212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9" y="3248"/>
                <a:ext cx="116" cy="13"/>
              </a:xfrm>
              <a:prstGeom prst="rect">
                <a:avLst/>
              </a:prstGeom>
              <a:solidFill>
                <a:srgbClr val="FDA4B5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8">
              <a:extLst>
                <a:ext uri="{FF2B5EF4-FFF2-40B4-BE49-F238E27FC236}">
                  <a16:creationId xmlns:a16="http://schemas.microsoft.com/office/drawing/2014/main" id="{7C476FB0-773C-414A-9F54-E4D81E4FA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7" y="2964"/>
              <a:ext cx="217" cy="409"/>
              <a:chOff x="4007" y="2964"/>
              <a:chExt cx="217" cy="409"/>
            </a:xfrm>
          </p:grpSpPr>
          <p:sp>
            <p:nvSpPr>
              <p:cNvPr id="68" name="Oval 69">
                <a:extLst>
                  <a:ext uri="{FF2B5EF4-FFF2-40B4-BE49-F238E27FC236}">
                    <a16:creationId xmlns:a16="http://schemas.microsoft.com/office/drawing/2014/main" id="{82774CD9-12D5-4C56-988B-5CBC505CD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1" y="2964"/>
                <a:ext cx="55" cy="55"/>
              </a:xfrm>
              <a:prstGeom prst="ellipse">
                <a:avLst/>
              </a:prstGeom>
              <a:solidFill>
                <a:srgbClr val="FDA4B5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70">
                <a:extLst>
                  <a:ext uri="{FF2B5EF4-FFF2-40B4-BE49-F238E27FC236}">
                    <a16:creationId xmlns:a16="http://schemas.microsoft.com/office/drawing/2014/main" id="{2D636FBD-4C01-4862-83B2-ECBA60295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3041"/>
                <a:ext cx="217" cy="332"/>
              </a:xfrm>
              <a:custGeom>
                <a:avLst/>
                <a:gdLst>
                  <a:gd name="T0" fmla="*/ 2 w 217"/>
                  <a:gd name="T1" fmla="*/ 153 h 332"/>
                  <a:gd name="T2" fmla="*/ 1 w 217"/>
                  <a:gd name="T3" fmla="*/ 157 h 332"/>
                  <a:gd name="T4" fmla="*/ 0 w 217"/>
                  <a:gd name="T5" fmla="*/ 163 h 332"/>
                  <a:gd name="T6" fmla="*/ 0 w 217"/>
                  <a:gd name="T7" fmla="*/ 168 h 332"/>
                  <a:gd name="T8" fmla="*/ 2 w 217"/>
                  <a:gd name="T9" fmla="*/ 174 h 332"/>
                  <a:gd name="T10" fmla="*/ 5 w 217"/>
                  <a:gd name="T11" fmla="*/ 179 h 332"/>
                  <a:gd name="T12" fmla="*/ 9 w 217"/>
                  <a:gd name="T13" fmla="*/ 183 h 332"/>
                  <a:gd name="T14" fmla="*/ 14 w 217"/>
                  <a:gd name="T15" fmla="*/ 186 h 332"/>
                  <a:gd name="T16" fmla="*/ 17 w 217"/>
                  <a:gd name="T17" fmla="*/ 186 h 332"/>
                  <a:gd name="T18" fmla="*/ 23 w 217"/>
                  <a:gd name="T19" fmla="*/ 186 h 332"/>
                  <a:gd name="T20" fmla="*/ 141 w 217"/>
                  <a:gd name="T21" fmla="*/ 331 h 332"/>
                  <a:gd name="T22" fmla="*/ 178 w 217"/>
                  <a:gd name="T23" fmla="*/ 159 h 332"/>
                  <a:gd name="T24" fmla="*/ 177 w 217"/>
                  <a:gd name="T25" fmla="*/ 155 h 332"/>
                  <a:gd name="T26" fmla="*/ 176 w 217"/>
                  <a:gd name="T27" fmla="*/ 152 h 332"/>
                  <a:gd name="T28" fmla="*/ 173 w 217"/>
                  <a:gd name="T29" fmla="*/ 149 h 332"/>
                  <a:gd name="T30" fmla="*/ 170 w 217"/>
                  <a:gd name="T31" fmla="*/ 147 h 332"/>
                  <a:gd name="T32" fmla="*/ 166 w 217"/>
                  <a:gd name="T33" fmla="*/ 145 h 332"/>
                  <a:gd name="T34" fmla="*/ 161 w 217"/>
                  <a:gd name="T35" fmla="*/ 145 h 332"/>
                  <a:gd name="T36" fmla="*/ 157 w 217"/>
                  <a:gd name="T37" fmla="*/ 145 h 332"/>
                  <a:gd name="T38" fmla="*/ 153 w 217"/>
                  <a:gd name="T39" fmla="*/ 145 h 332"/>
                  <a:gd name="T40" fmla="*/ 104 w 217"/>
                  <a:gd name="T41" fmla="*/ 84 h 332"/>
                  <a:gd name="T42" fmla="*/ 201 w 217"/>
                  <a:gd name="T43" fmla="*/ 104 h 332"/>
                  <a:gd name="T44" fmla="*/ 204 w 217"/>
                  <a:gd name="T45" fmla="*/ 103 h 332"/>
                  <a:gd name="T46" fmla="*/ 207 w 217"/>
                  <a:gd name="T47" fmla="*/ 103 h 332"/>
                  <a:gd name="T48" fmla="*/ 211 w 217"/>
                  <a:gd name="T49" fmla="*/ 100 h 332"/>
                  <a:gd name="T50" fmla="*/ 214 w 217"/>
                  <a:gd name="T51" fmla="*/ 97 h 332"/>
                  <a:gd name="T52" fmla="*/ 215 w 217"/>
                  <a:gd name="T53" fmla="*/ 93 h 332"/>
                  <a:gd name="T54" fmla="*/ 216 w 217"/>
                  <a:gd name="T55" fmla="*/ 88 h 332"/>
                  <a:gd name="T56" fmla="*/ 215 w 217"/>
                  <a:gd name="T57" fmla="*/ 83 h 332"/>
                  <a:gd name="T58" fmla="*/ 213 w 217"/>
                  <a:gd name="T59" fmla="*/ 79 h 332"/>
                  <a:gd name="T60" fmla="*/ 210 w 217"/>
                  <a:gd name="T61" fmla="*/ 76 h 332"/>
                  <a:gd name="T62" fmla="*/ 206 w 217"/>
                  <a:gd name="T63" fmla="*/ 73 h 332"/>
                  <a:gd name="T64" fmla="*/ 203 w 217"/>
                  <a:gd name="T65" fmla="*/ 72 h 332"/>
                  <a:gd name="T66" fmla="*/ 137 w 217"/>
                  <a:gd name="T67" fmla="*/ 72 h 332"/>
                  <a:gd name="T68" fmla="*/ 125 w 217"/>
                  <a:gd name="T69" fmla="*/ 47 h 332"/>
                  <a:gd name="T70" fmla="*/ 126 w 217"/>
                  <a:gd name="T71" fmla="*/ 41 h 332"/>
                  <a:gd name="T72" fmla="*/ 127 w 217"/>
                  <a:gd name="T73" fmla="*/ 34 h 332"/>
                  <a:gd name="T74" fmla="*/ 127 w 217"/>
                  <a:gd name="T75" fmla="*/ 27 h 332"/>
                  <a:gd name="T76" fmla="*/ 125 w 217"/>
                  <a:gd name="T77" fmla="*/ 21 h 332"/>
                  <a:gd name="T78" fmla="*/ 123 w 217"/>
                  <a:gd name="T79" fmla="*/ 17 h 332"/>
                  <a:gd name="T80" fmla="*/ 120 w 217"/>
                  <a:gd name="T81" fmla="*/ 12 h 332"/>
                  <a:gd name="T82" fmla="*/ 115 w 217"/>
                  <a:gd name="T83" fmla="*/ 8 h 332"/>
                  <a:gd name="T84" fmla="*/ 110 w 217"/>
                  <a:gd name="T85" fmla="*/ 4 h 332"/>
                  <a:gd name="T86" fmla="*/ 104 w 217"/>
                  <a:gd name="T87" fmla="*/ 1 h 332"/>
                  <a:gd name="T88" fmla="*/ 97 w 217"/>
                  <a:gd name="T89" fmla="*/ 0 h 332"/>
                  <a:gd name="T90" fmla="*/ 91 w 217"/>
                  <a:gd name="T91" fmla="*/ 0 h 332"/>
                  <a:gd name="T92" fmla="*/ 84 w 217"/>
                  <a:gd name="T93" fmla="*/ 1 h 332"/>
                  <a:gd name="T94" fmla="*/ 77 w 217"/>
                  <a:gd name="T95" fmla="*/ 3 h 332"/>
                  <a:gd name="T96" fmla="*/ 70 w 217"/>
                  <a:gd name="T97" fmla="*/ 7 h 332"/>
                  <a:gd name="T98" fmla="*/ 66 w 217"/>
                  <a:gd name="T99" fmla="*/ 13 h 332"/>
                  <a:gd name="T100" fmla="*/ 62 w 217"/>
                  <a:gd name="T101" fmla="*/ 19 h 332"/>
                  <a:gd name="T102" fmla="*/ 59 w 217"/>
                  <a:gd name="T103" fmla="*/ 25 h 33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17"/>
                  <a:gd name="T157" fmla="*/ 0 h 332"/>
                  <a:gd name="T158" fmla="*/ 217 w 217"/>
                  <a:gd name="T159" fmla="*/ 332 h 33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17" h="332">
                    <a:moveTo>
                      <a:pt x="59" y="25"/>
                    </a:moveTo>
                    <a:lnTo>
                      <a:pt x="2" y="153"/>
                    </a:lnTo>
                    <a:lnTo>
                      <a:pt x="1" y="155"/>
                    </a:lnTo>
                    <a:lnTo>
                      <a:pt x="1" y="157"/>
                    </a:lnTo>
                    <a:lnTo>
                      <a:pt x="0" y="159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4"/>
                    </a:lnTo>
                    <a:lnTo>
                      <a:pt x="3" y="176"/>
                    </a:lnTo>
                    <a:lnTo>
                      <a:pt x="5" y="179"/>
                    </a:lnTo>
                    <a:lnTo>
                      <a:pt x="7" y="181"/>
                    </a:lnTo>
                    <a:lnTo>
                      <a:pt x="9" y="183"/>
                    </a:lnTo>
                    <a:lnTo>
                      <a:pt x="12" y="184"/>
                    </a:lnTo>
                    <a:lnTo>
                      <a:pt x="14" y="186"/>
                    </a:lnTo>
                    <a:lnTo>
                      <a:pt x="15" y="186"/>
                    </a:lnTo>
                    <a:lnTo>
                      <a:pt x="17" y="186"/>
                    </a:lnTo>
                    <a:lnTo>
                      <a:pt x="20" y="186"/>
                    </a:lnTo>
                    <a:lnTo>
                      <a:pt x="23" y="186"/>
                    </a:lnTo>
                    <a:lnTo>
                      <a:pt x="141" y="186"/>
                    </a:lnTo>
                    <a:lnTo>
                      <a:pt x="141" y="331"/>
                    </a:lnTo>
                    <a:lnTo>
                      <a:pt x="178" y="331"/>
                    </a:lnTo>
                    <a:lnTo>
                      <a:pt x="178" y="159"/>
                    </a:lnTo>
                    <a:lnTo>
                      <a:pt x="178" y="157"/>
                    </a:lnTo>
                    <a:lnTo>
                      <a:pt x="177" y="155"/>
                    </a:lnTo>
                    <a:lnTo>
                      <a:pt x="176" y="153"/>
                    </a:lnTo>
                    <a:lnTo>
                      <a:pt x="176" y="152"/>
                    </a:lnTo>
                    <a:lnTo>
                      <a:pt x="175" y="151"/>
                    </a:lnTo>
                    <a:lnTo>
                      <a:pt x="173" y="149"/>
                    </a:lnTo>
                    <a:lnTo>
                      <a:pt x="172" y="148"/>
                    </a:lnTo>
                    <a:lnTo>
                      <a:pt x="170" y="147"/>
                    </a:lnTo>
                    <a:lnTo>
                      <a:pt x="168" y="146"/>
                    </a:lnTo>
                    <a:lnTo>
                      <a:pt x="166" y="145"/>
                    </a:lnTo>
                    <a:lnTo>
                      <a:pt x="164" y="145"/>
                    </a:lnTo>
                    <a:lnTo>
                      <a:pt x="161" y="145"/>
                    </a:lnTo>
                    <a:lnTo>
                      <a:pt x="159" y="145"/>
                    </a:lnTo>
                    <a:lnTo>
                      <a:pt x="157" y="145"/>
                    </a:lnTo>
                    <a:lnTo>
                      <a:pt x="155" y="145"/>
                    </a:lnTo>
                    <a:lnTo>
                      <a:pt x="153" y="145"/>
                    </a:lnTo>
                    <a:lnTo>
                      <a:pt x="85" y="141"/>
                    </a:lnTo>
                    <a:lnTo>
                      <a:pt x="104" y="84"/>
                    </a:lnTo>
                    <a:lnTo>
                      <a:pt x="118" y="104"/>
                    </a:lnTo>
                    <a:lnTo>
                      <a:pt x="201" y="104"/>
                    </a:lnTo>
                    <a:lnTo>
                      <a:pt x="203" y="103"/>
                    </a:lnTo>
                    <a:lnTo>
                      <a:pt x="204" y="103"/>
                    </a:lnTo>
                    <a:lnTo>
                      <a:pt x="206" y="103"/>
                    </a:lnTo>
                    <a:lnTo>
                      <a:pt x="207" y="103"/>
                    </a:lnTo>
                    <a:lnTo>
                      <a:pt x="209" y="101"/>
                    </a:lnTo>
                    <a:lnTo>
                      <a:pt x="211" y="100"/>
                    </a:lnTo>
                    <a:lnTo>
                      <a:pt x="212" y="98"/>
                    </a:lnTo>
                    <a:lnTo>
                      <a:pt x="214" y="97"/>
                    </a:lnTo>
                    <a:lnTo>
                      <a:pt x="215" y="95"/>
                    </a:lnTo>
                    <a:lnTo>
                      <a:pt x="215" y="93"/>
                    </a:lnTo>
                    <a:lnTo>
                      <a:pt x="216" y="91"/>
                    </a:lnTo>
                    <a:lnTo>
                      <a:pt x="216" y="88"/>
                    </a:lnTo>
                    <a:lnTo>
                      <a:pt x="216" y="85"/>
                    </a:lnTo>
                    <a:lnTo>
                      <a:pt x="215" y="83"/>
                    </a:lnTo>
                    <a:lnTo>
                      <a:pt x="214" y="81"/>
                    </a:lnTo>
                    <a:lnTo>
                      <a:pt x="213" y="79"/>
                    </a:lnTo>
                    <a:lnTo>
                      <a:pt x="211" y="77"/>
                    </a:lnTo>
                    <a:lnTo>
                      <a:pt x="210" y="76"/>
                    </a:lnTo>
                    <a:lnTo>
                      <a:pt x="208" y="74"/>
                    </a:lnTo>
                    <a:lnTo>
                      <a:pt x="206" y="73"/>
                    </a:lnTo>
                    <a:lnTo>
                      <a:pt x="205" y="72"/>
                    </a:lnTo>
                    <a:lnTo>
                      <a:pt x="203" y="72"/>
                    </a:lnTo>
                    <a:lnTo>
                      <a:pt x="201" y="72"/>
                    </a:lnTo>
                    <a:lnTo>
                      <a:pt x="137" y="72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6" y="44"/>
                    </a:lnTo>
                    <a:lnTo>
                      <a:pt x="126" y="41"/>
                    </a:lnTo>
                    <a:lnTo>
                      <a:pt x="127" y="38"/>
                    </a:lnTo>
                    <a:lnTo>
                      <a:pt x="127" y="34"/>
                    </a:lnTo>
                    <a:lnTo>
                      <a:pt x="127" y="31"/>
                    </a:lnTo>
                    <a:lnTo>
                      <a:pt x="127" y="27"/>
                    </a:lnTo>
                    <a:lnTo>
                      <a:pt x="126" y="24"/>
                    </a:lnTo>
                    <a:lnTo>
                      <a:pt x="125" y="21"/>
                    </a:lnTo>
                    <a:lnTo>
                      <a:pt x="124" y="20"/>
                    </a:lnTo>
                    <a:lnTo>
                      <a:pt x="123" y="17"/>
                    </a:lnTo>
                    <a:lnTo>
                      <a:pt x="122" y="15"/>
                    </a:lnTo>
                    <a:lnTo>
                      <a:pt x="120" y="12"/>
                    </a:lnTo>
                    <a:lnTo>
                      <a:pt x="118" y="10"/>
                    </a:lnTo>
                    <a:lnTo>
                      <a:pt x="115" y="8"/>
                    </a:lnTo>
                    <a:lnTo>
                      <a:pt x="113" y="6"/>
                    </a:lnTo>
                    <a:lnTo>
                      <a:pt x="110" y="4"/>
                    </a:lnTo>
                    <a:lnTo>
                      <a:pt x="107" y="3"/>
                    </a:lnTo>
                    <a:lnTo>
                      <a:pt x="104" y="1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8" y="0"/>
                    </a:lnTo>
                    <a:lnTo>
                      <a:pt x="84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4" y="5"/>
                    </a:lnTo>
                    <a:lnTo>
                      <a:pt x="70" y="7"/>
                    </a:lnTo>
                    <a:lnTo>
                      <a:pt x="68" y="10"/>
                    </a:lnTo>
                    <a:lnTo>
                      <a:pt x="66" y="13"/>
                    </a:lnTo>
                    <a:lnTo>
                      <a:pt x="64" y="15"/>
                    </a:lnTo>
                    <a:lnTo>
                      <a:pt x="62" y="19"/>
                    </a:lnTo>
                    <a:lnTo>
                      <a:pt x="60" y="21"/>
                    </a:lnTo>
                    <a:lnTo>
                      <a:pt x="59" y="25"/>
                    </a:lnTo>
                  </a:path>
                </a:pathLst>
              </a:custGeom>
              <a:solidFill>
                <a:srgbClr val="FDA4B5"/>
              </a:solidFill>
              <a:ln w="127000" cap="rnd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4" name="Group 71">
            <a:extLst>
              <a:ext uri="{FF2B5EF4-FFF2-40B4-BE49-F238E27FC236}">
                <a16:creationId xmlns:a16="http://schemas.microsoft.com/office/drawing/2014/main" id="{BFC20612-2B17-4B4D-B6AD-74C6F19C44B2}"/>
              </a:ext>
            </a:extLst>
          </p:cNvPr>
          <p:cNvGrpSpPr>
            <a:grpSpLocks/>
          </p:cNvGrpSpPr>
          <p:nvPr/>
        </p:nvGrpSpPr>
        <p:grpSpPr bwMode="auto">
          <a:xfrm>
            <a:off x="8089703" y="2727409"/>
            <a:ext cx="626622" cy="744852"/>
            <a:chOff x="4020" y="1580"/>
            <a:chExt cx="424" cy="504"/>
          </a:xfrm>
        </p:grpSpPr>
        <p:grpSp>
          <p:nvGrpSpPr>
            <p:cNvPr id="75" name="Group 72">
              <a:extLst>
                <a:ext uri="{FF2B5EF4-FFF2-40B4-BE49-F238E27FC236}">
                  <a16:creationId xmlns:a16="http://schemas.microsoft.com/office/drawing/2014/main" id="{B5053192-E501-4D58-81FA-ACE812B87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0" y="1580"/>
              <a:ext cx="424" cy="504"/>
              <a:chOff x="4020" y="1580"/>
              <a:chExt cx="424" cy="504"/>
            </a:xfrm>
          </p:grpSpPr>
          <p:grpSp>
            <p:nvGrpSpPr>
              <p:cNvPr id="77" name="Group 73">
                <a:extLst>
                  <a:ext uri="{FF2B5EF4-FFF2-40B4-BE49-F238E27FC236}">
                    <a16:creationId xmlns:a16="http://schemas.microsoft.com/office/drawing/2014/main" id="{8D188D16-FDED-4487-ABC3-6381B70FD8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580"/>
                <a:ext cx="424" cy="504"/>
                <a:chOff x="4020" y="1580"/>
                <a:chExt cx="424" cy="504"/>
              </a:xfrm>
            </p:grpSpPr>
            <p:sp>
              <p:nvSpPr>
                <p:cNvPr id="79" name="AutoShape 74">
                  <a:extLst>
                    <a:ext uri="{FF2B5EF4-FFF2-40B4-BE49-F238E27FC236}">
                      <a16:creationId xmlns:a16="http://schemas.microsoft.com/office/drawing/2014/main" id="{B56AB64A-267A-440A-AFC6-06A75F30B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0" y="1660"/>
                  <a:ext cx="424" cy="424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utoShape 75">
                  <a:extLst>
                    <a:ext uri="{FF2B5EF4-FFF2-40B4-BE49-F238E27FC236}">
                      <a16:creationId xmlns:a16="http://schemas.microsoft.com/office/drawing/2014/main" id="{1FAE98BB-566B-4F34-8FC6-54B2EA071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16" y="1580"/>
                  <a:ext cx="328" cy="88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" name="AutoShape 76">
                <a:extLst>
                  <a:ext uri="{FF2B5EF4-FFF2-40B4-BE49-F238E27FC236}">
                    <a16:creationId xmlns:a16="http://schemas.microsoft.com/office/drawing/2014/main" id="{9A7A32C7-453B-4913-9F49-1806C5E55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696"/>
                <a:ext cx="224" cy="32"/>
              </a:xfrm>
              <a:prstGeom prst="parallelogram">
                <a:avLst>
                  <a:gd name="adj" fmla="val 174968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" name="Oval 77">
              <a:extLst>
                <a:ext uri="{FF2B5EF4-FFF2-40B4-BE49-F238E27FC236}">
                  <a16:creationId xmlns:a16="http://schemas.microsoft.com/office/drawing/2014/main" id="{41BB436C-01FB-4E60-8062-4C537542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620"/>
              <a:ext cx="56" cy="32"/>
            </a:xfrm>
            <a:prstGeom prst="ellipse">
              <a:avLst/>
            </a:prstGeom>
            <a:solidFill>
              <a:srgbClr val="DC008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1" name="Group 87">
            <a:extLst>
              <a:ext uri="{FF2B5EF4-FFF2-40B4-BE49-F238E27FC236}">
                <a16:creationId xmlns:a16="http://schemas.microsoft.com/office/drawing/2014/main" id="{D6C6C478-B771-43EC-BB4E-821B1C4BE049}"/>
              </a:ext>
            </a:extLst>
          </p:cNvPr>
          <p:cNvGrpSpPr>
            <a:grpSpLocks/>
          </p:cNvGrpSpPr>
          <p:nvPr/>
        </p:nvGrpSpPr>
        <p:grpSpPr bwMode="auto">
          <a:xfrm>
            <a:off x="7323680" y="1653866"/>
            <a:ext cx="2224088" cy="468313"/>
            <a:chOff x="3726" y="814"/>
            <a:chExt cx="1401" cy="295"/>
          </a:xfrm>
        </p:grpSpPr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9A3DF9B5-1269-4542-A6BD-59D1A376B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81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Rectangle 79">
              <a:extLst>
                <a:ext uri="{FF2B5EF4-FFF2-40B4-BE49-F238E27FC236}">
                  <a16:creationId xmlns:a16="http://schemas.microsoft.com/office/drawing/2014/main" id="{26D1E9B5-7FEC-4942-B966-C0335CFCE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864"/>
              <a:ext cx="22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dirty="0">
                  <a:solidFill>
                    <a:srgbClr val="C00000"/>
                  </a:solidFill>
                </a:rPr>
                <a:t>A</a:t>
              </a: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1F5E350-EA6C-4F03-8F28-606E15853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81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1">
              <a:extLst>
                <a:ext uri="{FF2B5EF4-FFF2-40B4-BE49-F238E27FC236}">
                  <a16:creationId xmlns:a16="http://schemas.microsoft.com/office/drawing/2014/main" id="{168BBE26-F56B-4947-91B3-A917720E7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864"/>
              <a:ext cx="22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C00000"/>
                  </a:solidFill>
                </a:rPr>
                <a:t>B</a:t>
              </a: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3133F30-7B66-4982-AEAC-C01D5713E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" y="81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3">
              <a:extLst>
                <a:ext uri="{FF2B5EF4-FFF2-40B4-BE49-F238E27FC236}">
                  <a16:creationId xmlns:a16="http://schemas.microsoft.com/office/drawing/2014/main" id="{93EE90C0-326D-4199-9805-5A429AFE9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864"/>
              <a:ext cx="22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C00000"/>
                  </a:solidFill>
                </a:rPr>
                <a:t>C</a:t>
              </a: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9DC087D0-CD77-42BB-984C-6D50D9A54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8" y="81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5">
              <a:extLst>
                <a:ext uri="{FF2B5EF4-FFF2-40B4-BE49-F238E27FC236}">
                  <a16:creationId xmlns:a16="http://schemas.microsoft.com/office/drawing/2014/main" id="{1AFB6F94-18F2-44D2-9C5B-A3F93E5A3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" y="864"/>
              <a:ext cx="22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C00000"/>
                  </a:solidFill>
                </a:rPr>
                <a:t>D</a:t>
              </a:r>
            </a:p>
          </p:txBody>
        </p:sp>
      </p:grpSp>
      <p:sp>
        <p:nvSpPr>
          <p:cNvPr id="90" name="Freeform 86">
            <a:extLst>
              <a:ext uri="{FF2B5EF4-FFF2-40B4-BE49-F238E27FC236}">
                <a16:creationId xmlns:a16="http://schemas.microsoft.com/office/drawing/2014/main" id="{05473BB5-CFF7-4436-BA78-9309060D1DDA}"/>
              </a:ext>
            </a:extLst>
          </p:cNvPr>
          <p:cNvSpPr>
            <a:spLocks/>
          </p:cNvSpPr>
          <p:nvPr/>
        </p:nvSpPr>
        <p:spPr bwMode="auto">
          <a:xfrm>
            <a:off x="8138595" y="5415092"/>
            <a:ext cx="402122" cy="585460"/>
          </a:xfrm>
          <a:custGeom>
            <a:avLst/>
            <a:gdLst>
              <a:gd name="T0" fmla="*/ 2147483647 w 329"/>
              <a:gd name="T1" fmla="*/ 2147483647 h 479"/>
              <a:gd name="T2" fmla="*/ 2147483647 w 329"/>
              <a:gd name="T3" fmla="*/ 2147483647 h 479"/>
              <a:gd name="T4" fmla="*/ 2147483647 w 329"/>
              <a:gd name="T5" fmla="*/ 2147483647 h 479"/>
              <a:gd name="T6" fmla="*/ 2147483647 w 329"/>
              <a:gd name="T7" fmla="*/ 2147483647 h 479"/>
              <a:gd name="T8" fmla="*/ 2147483647 w 329"/>
              <a:gd name="T9" fmla="*/ 2147483647 h 479"/>
              <a:gd name="T10" fmla="*/ 2147483647 w 329"/>
              <a:gd name="T11" fmla="*/ 2147483647 h 479"/>
              <a:gd name="T12" fmla="*/ 2147483647 w 329"/>
              <a:gd name="T13" fmla="*/ 2147483647 h 479"/>
              <a:gd name="T14" fmla="*/ 2147483647 w 329"/>
              <a:gd name="T15" fmla="*/ 2147483647 h 479"/>
              <a:gd name="T16" fmla="*/ 2147483647 w 329"/>
              <a:gd name="T17" fmla="*/ 2147483647 h 479"/>
              <a:gd name="T18" fmla="*/ 2147483647 w 329"/>
              <a:gd name="T19" fmla="*/ 2147483647 h 479"/>
              <a:gd name="T20" fmla="*/ 2147483647 w 329"/>
              <a:gd name="T21" fmla="*/ 2147483647 h 479"/>
              <a:gd name="T22" fmla="*/ 2147483647 w 329"/>
              <a:gd name="T23" fmla="*/ 2147483647 h 479"/>
              <a:gd name="T24" fmla="*/ 2147483647 w 329"/>
              <a:gd name="T25" fmla="*/ 2147483647 h 479"/>
              <a:gd name="T26" fmla="*/ 2147483647 w 329"/>
              <a:gd name="T27" fmla="*/ 2147483647 h 479"/>
              <a:gd name="T28" fmla="*/ 2147483647 w 329"/>
              <a:gd name="T29" fmla="*/ 2147483647 h 479"/>
              <a:gd name="T30" fmla="*/ 2147483647 w 329"/>
              <a:gd name="T31" fmla="*/ 2147483647 h 479"/>
              <a:gd name="T32" fmla="*/ 2147483647 w 329"/>
              <a:gd name="T33" fmla="*/ 2147483647 h 479"/>
              <a:gd name="T34" fmla="*/ 2147483647 w 329"/>
              <a:gd name="T35" fmla="*/ 2147483647 h 479"/>
              <a:gd name="T36" fmla="*/ 2147483647 w 329"/>
              <a:gd name="T37" fmla="*/ 2147483647 h 479"/>
              <a:gd name="T38" fmla="*/ 2147483647 w 329"/>
              <a:gd name="T39" fmla="*/ 2147483647 h 479"/>
              <a:gd name="T40" fmla="*/ 2147483647 w 329"/>
              <a:gd name="T41" fmla="*/ 2147483647 h 479"/>
              <a:gd name="T42" fmla="*/ 2147483647 w 329"/>
              <a:gd name="T43" fmla="*/ 2147483647 h 479"/>
              <a:gd name="T44" fmla="*/ 2147483647 w 329"/>
              <a:gd name="T45" fmla="*/ 2147483647 h 479"/>
              <a:gd name="T46" fmla="*/ 2147483647 w 329"/>
              <a:gd name="T47" fmla="*/ 2147483647 h 479"/>
              <a:gd name="T48" fmla="*/ 2147483647 w 329"/>
              <a:gd name="T49" fmla="*/ 2147483647 h 479"/>
              <a:gd name="T50" fmla="*/ 2147483647 w 329"/>
              <a:gd name="T51" fmla="*/ 2147483647 h 479"/>
              <a:gd name="T52" fmla="*/ 2147483647 w 329"/>
              <a:gd name="T53" fmla="*/ 2147483647 h 479"/>
              <a:gd name="T54" fmla="*/ 2147483647 w 329"/>
              <a:gd name="T55" fmla="*/ 2147483647 h 479"/>
              <a:gd name="T56" fmla="*/ 2147483647 w 329"/>
              <a:gd name="T57" fmla="*/ 2147483647 h 479"/>
              <a:gd name="T58" fmla="*/ 2147483647 w 329"/>
              <a:gd name="T59" fmla="*/ 2147483647 h 479"/>
              <a:gd name="T60" fmla="*/ 2147483647 w 329"/>
              <a:gd name="T61" fmla="*/ 2147483647 h 479"/>
              <a:gd name="T62" fmla="*/ 2147483647 w 329"/>
              <a:gd name="T63" fmla="*/ 2147483647 h 479"/>
              <a:gd name="T64" fmla="*/ 2147483647 w 329"/>
              <a:gd name="T65" fmla="*/ 2147483647 h 479"/>
              <a:gd name="T66" fmla="*/ 2147483647 w 329"/>
              <a:gd name="T67" fmla="*/ 2147483647 h 479"/>
              <a:gd name="T68" fmla="*/ 2147483647 w 329"/>
              <a:gd name="T69" fmla="*/ 2147483647 h 479"/>
              <a:gd name="T70" fmla="*/ 2147483647 w 329"/>
              <a:gd name="T71" fmla="*/ 2147483647 h 479"/>
              <a:gd name="T72" fmla="*/ 2147483647 w 329"/>
              <a:gd name="T73" fmla="*/ 2147483647 h 479"/>
              <a:gd name="T74" fmla="*/ 2147483647 w 329"/>
              <a:gd name="T75" fmla="*/ 2147483647 h 479"/>
              <a:gd name="T76" fmla="*/ 2147483647 w 329"/>
              <a:gd name="T77" fmla="*/ 2147483647 h 479"/>
              <a:gd name="T78" fmla="*/ 2147483647 w 329"/>
              <a:gd name="T79" fmla="*/ 2147483647 h 479"/>
              <a:gd name="T80" fmla="*/ 2147483647 w 329"/>
              <a:gd name="T81" fmla="*/ 2147483647 h 479"/>
              <a:gd name="T82" fmla="*/ 2147483647 w 329"/>
              <a:gd name="T83" fmla="*/ 2147483647 h 479"/>
              <a:gd name="T84" fmla="*/ 2147483647 w 329"/>
              <a:gd name="T85" fmla="*/ 2147483647 h 479"/>
              <a:gd name="T86" fmla="*/ 2147483647 w 329"/>
              <a:gd name="T87" fmla="*/ 2147483647 h 479"/>
              <a:gd name="T88" fmla="*/ 0 w 329"/>
              <a:gd name="T89" fmla="*/ 2147483647 h 479"/>
              <a:gd name="T90" fmla="*/ 2147483647 w 329"/>
              <a:gd name="T91" fmla="*/ 2147483647 h 479"/>
              <a:gd name="T92" fmla="*/ 2147483647 w 329"/>
              <a:gd name="T93" fmla="*/ 2147483647 h 479"/>
              <a:gd name="T94" fmla="*/ 2147483647 w 329"/>
              <a:gd name="T95" fmla="*/ 2147483647 h 479"/>
              <a:gd name="T96" fmla="*/ 2147483647 w 329"/>
              <a:gd name="T97" fmla="*/ 2147483647 h 479"/>
              <a:gd name="T98" fmla="*/ 2147483647 w 329"/>
              <a:gd name="T99" fmla="*/ 2147483647 h 479"/>
              <a:gd name="T100" fmla="*/ 2147483647 w 329"/>
              <a:gd name="T101" fmla="*/ 2147483647 h 479"/>
              <a:gd name="T102" fmla="*/ 2147483647 w 329"/>
              <a:gd name="T103" fmla="*/ 2147483647 h 479"/>
              <a:gd name="T104" fmla="*/ 2147483647 w 329"/>
              <a:gd name="T105" fmla="*/ 2147483647 h 479"/>
              <a:gd name="T106" fmla="*/ 2147483647 w 329"/>
              <a:gd name="T107" fmla="*/ 2147483647 h 479"/>
              <a:gd name="T108" fmla="*/ 2147483647 w 329"/>
              <a:gd name="T109" fmla="*/ 2147483647 h 479"/>
              <a:gd name="T110" fmla="*/ 2147483647 w 329"/>
              <a:gd name="T111" fmla="*/ 2147483647 h 479"/>
              <a:gd name="T112" fmla="*/ 2147483647 w 329"/>
              <a:gd name="T113" fmla="*/ 2147483647 h 4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29"/>
              <a:gd name="T172" fmla="*/ 0 h 479"/>
              <a:gd name="T173" fmla="*/ 329 w 329"/>
              <a:gd name="T174" fmla="*/ 479 h 4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29" h="479">
                <a:moveTo>
                  <a:pt x="326" y="441"/>
                </a:moveTo>
                <a:lnTo>
                  <a:pt x="328" y="433"/>
                </a:lnTo>
                <a:lnTo>
                  <a:pt x="316" y="435"/>
                </a:lnTo>
                <a:lnTo>
                  <a:pt x="303" y="433"/>
                </a:lnTo>
                <a:lnTo>
                  <a:pt x="287" y="420"/>
                </a:lnTo>
                <a:lnTo>
                  <a:pt x="260" y="377"/>
                </a:lnTo>
                <a:lnTo>
                  <a:pt x="221" y="313"/>
                </a:lnTo>
                <a:lnTo>
                  <a:pt x="200" y="278"/>
                </a:lnTo>
                <a:lnTo>
                  <a:pt x="186" y="249"/>
                </a:lnTo>
                <a:lnTo>
                  <a:pt x="184" y="233"/>
                </a:lnTo>
                <a:lnTo>
                  <a:pt x="184" y="214"/>
                </a:lnTo>
                <a:lnTo>
                  <a:pt x="188" y="202"/>
                </a:lnTo>
                <a:lnTo>
                  <a:pt x="196" y="196"/>
                </a:lnTo>
                <a:lnTo>
                  <a:pt x="202" y="196"/>
                </a:lnTo>
                <a:lnTo>
                  <a:pt x="210" y="200"/>
                </a:lnTo>
                <a:lnTo>
                  <a:pt x="225" y="212"/>
                </a:lnTo>
                <a:lnTo>
                  <a:pt x="243" y="225"/>
                </a:lnTo>
                <a:lnTo>
                  <a:pt x="256" y="231"/>
                </a:lnTo>
                <a:lnTo>
                  <a:pt x="264" y="233"/>
                </a:lnTo>
                <a:lnTo>
                  <a:pt x="270" y="231"/>
                </a:lnTo>
                <a:lnTo>
                  <a:pt x="274" y="225"/>
                </a:lnTo>
                <a:lnTo>
                  <a:pt x="272" y="220"/>
                </a:lnTo>
                <a:lnTo>
                  <a:pt x="270" y="214"/>
                </a:lnTo>
                <a:lnTo>
                  <a:pt x="258" y="202"/>
                </a:lnTo>
                <a:lnTo>
                  <a:pt x="235" y="187"/>
                </a:lnTo>
                <a:lnTo>
                  <a:pt x="223" y="177"/>
                </a:lnTo>
                <a:lnTo>
                  <a:pt x="215" y="163"/>
                </a:lnTo>
                <a:lnTo>
                  <a:pt x="208" y="142"/>
                </a:lnTo>
                <a:lnTo>
                  <a:pt x="206" y="122"/>
                </a:lnTo>
                <a:lnTo>
                  <a:pt x="202" y="113"/>
                </a:lnTo>
                <a:lnTo>
                  <a:pt x="196" y="103"/>
                </a:lnTo>
                <a:lnTo>
                  <a:pt x="186" y="93"/>
                </a:lnTo>
                <a:lnTo>
                  <a:pt x="179" y="87"/>
                </a:lnTo>
                <a:lnTo>
                  <a:pt x="179" y="78"/>
                </a:lnTo>
                <a:lnTo>
                  <a:pt x="184" y="66"/>
                </a:lnTo>
                <a:lnTo>
                  <a:pt x="188" y="60"/>
                </a:lnTo>
                <a:lnTo>
                  <a:pt x="192" y="52"/>
                </a:lnTo>
                <a:lnTo>
                  <a:pt x="196" y="39"/>
                </a:lnTo>
                <a:lnTo>
                  <a:pt x="192" y="25"/>
                </a:lnTo>
                <a:lnTo>
                  <a:pt x="190" y="14"/>
                </a:lnTo>
                <a:lnTo>
                  <a:pt x="184" y="6"/>
                </a:lnTo>
                <a:lnTo>
                  <a:pt x="173" y="2"/>
                </a:lnTo>
                <a:lnTo>
                  <a:pt x="159" y="0"/>
                </a:lnTo>
                <a:lnTo>
                  <a:pt x="149" y="4"/>
                </a:lnTo>
                <a:lnTo>
                  <a:pt x="142" y="10"/>
                </a:lnTo>
                <a:lnTo>
                  <a:pt x="138" y="21"/>
                </a:lnTo>
                <a:lnTo>
                  <a:pt x="136" y="29"/>
                </a:lnTo>
                <a:lnTo>
                  <a:pt x="138" y="37"/>
                </a:lnTo>
                <a:lnTo>
                  <a:pt x="142" y="49"/>
                </a:lnTo>
                <a:lnTo>
                  <a:pt x="144" y="58"/>
                </a:lnTo>
                <a:lnTo>
                  <a:pt x="146" y="66"/>
                </a:lnTo>
                <a:lnTo>
                  <a:pt x="144" y="76"/>
                </a:lnTo>
                <a:lnTo>
                  <a:pt x="138" y="84"/>
                </a:lnTo>
                <a:lnTo>
                  <a:pt x="128" y="93"/>
                </a:lnTo>
                <a:lnTo>
                  <a:pt x="116" y="99"/>
                </a:lnTo>
                <a:lnTo>
                  <a:pt x="107" y="105"/>
                </a:lnTo>
                <a:lnTo>
                  <a:pt x="99" y="113"/>
                </a:lnTo>
                <a:lnTo>
                  <a:pt x="91" y="124"/>
                </a:lnTo>
                <a:lnTo>
                  <a:pt x="83" y="142"/>
                </a:lnTo>
                <a:lnTo>
                  <a:pt x="76" y="163"/>
                </a:lnTo>
                <a:lnTo>
                  <a:pt x="70" y="179"/>
                </a:lnTo>
                <a:lnTo>
                  <a:pt x="68" y="200"/>
                </a:lnTo>
                <a:lnTo>
                  <a:pt x="66" y="225"/>
                </a:lnTo>
                <a:lnTo>
                  <a:pt x="66" y="239"/>
                </a:lnTo>
                <a:lnTo>
                  <a:pt x="66" y="251"/>
                </a:lnTo>
                <a:lnTo>
                  <a:pt x="68" y="260"/>
                </a:lnTo>
                <a:lnTo>
                  <a:pt x="72" y="264"/>
                </a:lnTo>
                <a:lnTo>
                  <a:pt x="80" y="266"/>
                </a:lnTo>
                <a:lnTo>
                  <a:pt x="85" y="264"/>
                </a:lnTo>
                <a:lnTo>
                  <a:pt x="87" y="260"/>
                </a:lnTo>
                <a:lnTo>
                  <a:pt x="87" y="243"/>
                </a:lnTo>
                <a:lnTo>
                  <a:pt x="87" y="218"/>
                </a:lnTo>
                <a:lnTo>
                  <a:pt x="89" y="202"/>
                </a:lnTo>
                <a:lnTo>
                  <a:pt x="91" y="192"/>
                </a:lnTo>
                <a:lnTo>
                  <a:pt x="97" y="181"/>
                </a:lnTo>
                <a:lnTo>
                  <a:pt x="105" y="179"/>
                </a:lnTo>
                <a:lnTo>
                  <a:pt x="113" y="181"/>
                </a:lnTo>
                <a:lnTo>
                  <a:pt x="116" y="187"/>
                </a:lnTo>
                <a:lnTo>
                  <a:pt x="113" y="206"/>
                </a:lnTo>
                <a:lnTo>
                  <a:pt x="111" y="231"/>
                </a:lnTo>
                <a:lnTo>
                  <a:pt x="107" y="253"/>
                </a:lnTo>
                <a:lnTo>
                  <a:pt x="101" y="274"/>
                </a:lnTo>
                <a:lnTo>
                  <a:pt x="95" y="301"/>
                </a:lnTo>
                <a:lnTo>
                  <a:pt x="87" y="323"/>
                </a:lnTo>
                <a:lnTo>
                  <a:pt x="68" y="352"/>
                </a:lnTo>
                <a:lnTo>
                  <a:pt x="54" y="371"/>
                </a:lnTo>
                <a:lnTo>
                  <a:pt x="29" y="400"/>
                </a:lnTo>
                <a:lnTo>
                  <a:pt x="12" y="420"/>
                </a:lnTo>
                <a:lnTo>
                  <a:pt x="0" y="439"/>
                </a:lnTo>
                <a:lnTo>
                  <a:pt x="0" y="447"/>
                </a:lnTo>
                <a:lnTo>
                  <a:pt x="12" y="462"/>
                </a:lnTo>
                <a:lnTo>
                  <a:pt x="31" y="478"/>
                </a:lnTo>
                <a:lnTo>
                  <a:pt x="50" y="478"/>
                </a:lnTo>
                <a:lnTo>
                  <a:pt x="54" y="474"/>
                </a:lnTo>
                <a:lnTo>
                  <a:pt x="45" y="464"/>
                </a:lnTo>
                <a:lnTo>
                  <a:pt x="37" y="453"/>
                </a:lnTo>
                <a:lnTo>
                  <a:pt x="37" y="445"/>
                </a:lnTo>
                <a:lnTo>
                  <a:pt x="50" y="426"/>
                </a:lnTo>
                <a:lnTo>
                  <a:pt x="70" y="406"/>
                </a:lnTo>
                <a:lnTo>
                  <a:pt x="101" y="367"/>
                </a:lnTo>
                <a:lnTo>
                  <a:pt x="128" y="334"/>
                </a:lnTo>
                <a:lnTo>
                  <a:pt x="138" y="323"/>
                </a:lnTo>
                <a:lnTo>
                  <a:pt x="144" y="315"/>
                </a:lnTo>
                <a:lnTo>
                  <a:pt x="157" y="313"/>
                </a:lnTo>
                <a:lnTo>
                  <a:pt x="167" y="319"/>
                </a:lnTo>
                <a:lnTo>
                  <a:pt x="179" y="328"/>
                </a:lnTo>
                <a:lnTo>
                  <a:pt x="204" y="361"/>
                </a:lnTo>
                <a:lnTo>
                  <a:pt x="233" y="400"/>
                </a:lnTo>
                <a:lnTo>
                  <a:pt x="260" y="439"/>
                </a:lnTo>
                <a:lnTo>
                  <a:pt x="276" y="462"/>
                </a:lnTo>
                <a:lnTo>
                  <a:pt x="283" y="466"/>
                </a:lnTo>
                <a:lnTo>
                  <a:pt x="293" y="466"/>
                </a:lnTo>
                <a:lnTo>
                  <a:pt x="303" y="457"/>
                </a:lnTo>
                <a:lnTo>
                  <a:pt x="316" y="449"/>
                </a:lnTo>
                <a:lnTo>
                  <a:pt x="326" y="441"/>
                </a:lnTo>
              </a:path>
            </a:pathLst>
          </a:custGeom>
          <a:solidFill>
            <a:srgbClr val="CECECE"/>
          </a:solidFill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B13928-8820-434F-A9BA-B07EABCABBC5}"/>
                  </a:ext>
                </a:extLst>
              </p14:cNvPr>
              <p14:cNvContentPartPr/>
              <p14:nvPr/>
            </p14:nvContentPartPr>
            <p14:xfrm>
              <a:off x="3002400" y="1146600"/>
              <a:ext cx="6466320" cy="4585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B13928-8820-434F-A9BA-B07EABCAB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3040" y="1137240"/>
                <a:ext cx="6485040" cy="46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656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Sequential Laundry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8" name="Rectangle 148">
            <a:extLst>
              <a:ext uri="{FF2B5EF4-FFF2-40B4-BE49-F238E27FC236}">
                <a16:creationId xmlns:a16="http://schemas.microsoft.com/office/drawing/2014/main" id="{9D38DE5D-4BFE-46AD-90A0-51B65E6336B0}"/>
              </a:ext>
            </a:extLst>
          </p:cNvPr>
          <p:cNvSpPr txBox="1">
            <a:spLocks noChangeArrowheads="1"/>
          </p:cNvSpPr>
          <p:nvPr/>
        </p:nvSpPr>
        <p:spPr>
          <a:xfrm>
            <a:off x="2112963" y="4969566"/>
            <a:ext cx="8119970" cy="14460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60066"/>
                </a:solidFill>
              </a:rPr>
              <a:t>Sequential laundry takes </a:t>
            </a:r>
            <a:r>
              <a:rPr lang="en-US" u="sng" dirty="0">
                <a:solidFill>
                  <a:srgbClr val="660066"/>
                </a:solidFill>
              </a:rPr>
              <a:t>8 hours</a:t>
            </a:r>
            <a:r>
              <a:rPr lang="en-US" dirty="0">
                <a:solidFill>
                  <a:srgbClr val="660066"/>
                </a:solidFill>
              </a:rPr>
              <a:t> for 4 loads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Steady state: 1 load every 2 hours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If they learned </a:t>
            </a:r>
            <a:r>
              <a:rPr lang="en-US" dirty="0">
                <a:solidFill>
                  <a:srgbClr val="C00000"/>
                </a:solidFill>
              </a:rPr>
              <a:t>pipelining</a:t>
            </a:r>
            <a:r>
              <a:rPr lang="en-US" dirty="0"/>
              <a:t>, how long would laundry take? </a:t>
            </a:r>
          </a:p>
        </p:txBody>
      </p:sp>
      <p:grpSp>
        <p:nvGrpSpPr>
          <p:cNvPr id="9" name="Group 356">
            <a:extLst>
              <a:ext uri="{FF2B5EF4-FFF2-40B4-BE49-F238E27FC236}">
                <a16:creationId xmlns:a16="http://schemas.microsoft.com/office/drawing/2014/main" id="{F5F3E616-0D7F-47F1-99E5-7CEE137FAA44}"/>
              </a:ext>
            </a:extLst>
          </p:cNvPr>
          <p:cNvGrpSpPr>
            <a:grpSpLocks/>
          </p:cNvGrpSpPr>
          <p:nvPr/>
        </p:nvGrpSpPr>
        <p:grpSpPr bwMode="auto">
          <a:xfrm>
            <a:off x="1770658" y="1254125"/>
            <a:ext cx="8462277" cy="3649184"/>
            <a:chOff x="81" y="646"/>
            <a:chExt cx="5635" cy="2203"/>
          </a:xfrm>
        </p:grpSpPr>
        <p:sp>
          <p:nvSpPr>
            <p:cNvPr id="10" name="Rectangle 149">
              <a:extLst>
                <a:ext uri="{FF2B5EF4-FFF2-40B4-BE49-F238E27FC236}">
                  <a16:creationId xmlns:a16="http://schemas.microsoft.com/office/drawing/2014/main" id="{C1D413F4-548F-4EA1-96B4-1B09A8699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11" name="Rectangle 150">
              <a:extLst>
                <a:ext uri="{FF2B5EF4-FFF2-40B4-BE49-F238E27FC236}">
                  <a16:creationId xmlns:a16="http://schemas.microsoft.com/office/drawing/2014/main" id="{A548B04F-B457-49C4-9493-C396667A4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" y="1104"/>
              <a:ext cx="224" cy="17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i="1" dirty="0">
                  <a:latin typeface="FranklinGothic" charset="0"/>
                </a:rPr>
                <a:t>T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a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s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k</a:t>
              </a:r>
            </a:p>
            <a:p>
              <a:pPr algn="ctr" eaLnBrk="0" hangingPunct="0"/>
              <a:endParaRPr lang="en-US" b="1" i="1" dirty="0">
                <a:latin typeface="FranklinGothic" charset="0"/>
              </a:endParaRP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O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d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e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  <a:endParaRPr lang="en-US" sz="2000" b="1" i="1" dirty="0">
                <a:latin typeface="FranklinGothic" charset="0"/>
              </a:endParaRPr>
            </a:p>
          </p:txBody>
        </p:sp>
        <p:grpSp>
          <p:nvGrpSpPr>
            <p:cNvPr id="13" name="Group 151">
              <a:extLst>
                <a:ext uri="{FF2B5EF4-FFF2-40B4-BE49-F238E27FC236}">
                  <a16:creationId xmlns:a16="http://schemas.microsoft.com/office/drawing/2014/main" id="{15CCC0A0-1962-4BF8-8532-DC4CE068F7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11"/>
              <a:ext cx="246" cy="242"/>
              <a:chOff x="440" y="1867"/>
              <a:chExt cx="246" cy="242"/>
            </a:xfrm>
          </p:grpSpPr>
          <p:sp>
            <p:nvSpPr>
              <p:cNvPr id="160" name="Freeform 152">
                <a:extLst>
                  <a:ext uri="{FF2B5EF4-FFF2-40B4-BE49-F238E27FC236}">
                    <a16:creationId xmlns:a16="http://schemas.microsoft.com/office/drawing/2014/main" id="{3E4BC444-918B-419A-8C2F-E38CA78C3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867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53">
                <a:extLst>
                  <a:ext uri="{FF2B5EF4-FFF2-40B4-BE49-F238E27FC236}">
                    <a16:creationId xmlns:a16="http://schemas.microsoft.com/office/drawing/2014/main" id="{0A64F34B-C9D8-4E5A-BED0-46D98F702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888"/>
                <a:ext cx="208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B</a:t>
                </a:r>
              </a:p>
            </p:txBody>
          </p:sp>
        </p:grpSp>
        <p:grpSp>
          <p:nvGrpSpPr>
            <p:cNvPr id="14" name="Group 154">
              <a:extLst>
                <a:ext uri="{FF2B5EF4-FFF2-40B4-BE49-F238E27FC236}">
                  <a16:creationId xmlns:a16="http://schemas.microsoft.com/office/drawing/2014/main" id="{2957E134-B9AD-40BC-B129-205717490E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150"/>
              <a:ext cx="246" cy="256"/>
              <a:chOff x="440" y="2217"/>
              <a:chExt cx="246" cy="256"/>
            </a:xfrm>
          </p:grpSpPr>
          <p:sp>
            <p:nvSpPr>
              <p:cNvPr id="158" name="Freeform 155">
                <a:extLst>
                  <a:ext uri="{FF2B5EF4-FFF2-40B4-BE49-F238E27FC236}">
                    <a16:creationId xmlns:a16="http://schemas.microsoft.com/office/drawing/2014/main" id="{676CE8B7-7596-4562-A27F-3B917EFAB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217"/>
                <a:ext cx="246" cy="222"/>
              </a:xfrm>
              <a:custGeom>
                <a:avLst/>
                <a:gdLst>
                  <a:gd name="T0" fmla="*/ 69 w 246"/>
                  <a:gd name="T1" fmla="*/ 11 h 222"/>
                  <a:gd name="T2" fmla="*/ 117 w 246"/>
                  <a:gd name="T3" fmla="*/ 12 h 222"/>
                  <a:gd name="T4" fmla="*/ 167 w 246"/>
                  <a:gd name="T5" fmla="*/ 0 h 222"/>
                  <a:gd name="T6" fmla="*/ 228 w 246"/>
                  <a:gd name="T7" fmla="*/ 0 h 222"/>
                  <a:gd name="T8" fmla="*/ 161 w 246"/>
                  <a:gd name="T9" fmla="*/ 63 h 222"/>
                  <a:gd name="T10" fmla="*/ 179 w 246"/>
                  <a:gd name="T11" fmla="*/ 67 h 222"/>
                  <a:gd name="T12" fmla="*/ 196 w 246"/>
                  <a:gd name="T13" fmla="*/ 74 h 222"/>
                  <a:gd name="T14" fmla="*/ 213 w 246"/>
                  <a:gd name="T15" fmla="*/ 83 h 222"/>
                  <a:gd name="T16" fmla="*/ 226 w 246"/>
                  <a:gd name="T17" fmla="*/ 95 h 222"/>
                  <a:gd name="T18" fmla="*/ 236 w 246"/>
                  <a:gd name="T19" fmla="*/ 108 h 222"/>
                  <a:gd name="T20" fmla="*/ 243 w 246"/>
                  <a:gd name="T21" fmla="*/ 124 h 222"/>
                  <a:gd name="T22" fmla="*/ 245 w 246"/>
                  <a:gd name="T23" fmla="*/ 141 h 222"/>
                  <a:gd name="T24" fmla="*/ 242 w 246"/>
                  <a:gd name="T25" fmla="*/ 158 h 222"/>
                  <a:gd name="T26" fmla="*/ 237 w 246"/>
                  <a:gd name="T27" fmla="*/ 171 h 222"/>
                  <a:gd name="T28" fmla="*/ 226 w 246"/>
                  <a:gd name="T29" fmla="*/ 186 h 222"/>
                  <a:gd name="T30" fmla="*/ 209 w 246"/>
                  <a:gd name="T31" fmla="*/ 201 h 222"/>
                  <a:gd name="T32" fmla="*/ 192 w 246"/>
                  <a:gd name="T33" fmla="*/ 210 h 222"/>
                  <a:gd name="T34" fmla="*/ 176 w 246"/>
                  <a:gd name="T35" fmla="*/ 216 h 222"/>
                  <a:gd name="T36" fmla="*/ 161 w 246"/>
                  <a:gd name="T37" fmla="*/ 219 h 222"/>
                  <a:gd name="T38" fmla="*/ 141 w 246"/>
                  <a:gd name="T39" fmla="*/ 221 h 222"/>
                  <a:gd name="T40" fmla="*/ 91 w 246"/>
                  <a:gd name="T41" fmla="*/ 220 h 222"/>
                  <a:gd name="T42" fmla="*/ 67 w 246"/>
                  <a:gd name="T43" fmla="*/ 216 h 222"/>
                  <a:gd name="T44" fmla="*/ 42 w 246"/>
                  <a:gd name="T45" fmla="*/ 204 h 222"/>
                  <a:gd name="T46" fmla="*/ 22 w 246"/>
                  <a:gd name="T47" fmla="*/ 190 h 222"/>
                  <a:gd name="T48" fmla="*/ 10 w 246"/>
                  <a:gd name="T49" fmla="*/ 174 h 222"/>
                  <a:gd name="T50" fmla="*/ 3 w 246"/>
                  <a:gd name="T51" fmla="*/ 158 h 222"/>
                  <a:gd name="T52" fmla="*/ 0 w 246"/>
                  <a:gd name="T53" fmla="*/ 144 h 222"/>
                  <a:gd name="T54" fmla="*/ 2 w 246"/>
                  <a:gd name="T55" fmla="*/ 127 h 222"/>
                  <a:gd name="T56" fmla="*/ 10 w 246"/>
                  <a:gd name="T57" fmla="*/ 106 h 222"/>
                  <a:gd name="T58" fmla="*/ 26 w 246"/>
                  <a:gd name="T59" fmla="*/ 89 h 222"/>
                  <a:gd name="T60" fmla="*/ 47 w 246"/>
                  <a:gd name="T61" fmla="*/ 74 h 222"/>
                  <a:gd name="T62" fmla="*/ 76 w 246"/>
                  <a:gd name="T63" fmla="*/ 65 h 222"/>
                  <a:gd name="T64" fmla="*/ 30 w 246"/>
                  <a:gd name="T65" fmla="*/ 3 h 22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2"/>
                  <a:gd name="T101" fmla="*/ 246 w 246"/>
                  <a:gd name="T102" fmla="*/ 222 h 22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2">
                    <a:moveTo>
                      <a:pt x="30" y="3"/>
                    </a:moveTo>
                    <a:lnTo>
                      <a:pt x="69" y="11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5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5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7"/>
                    </a:lnTo>
                    <a:lnTo>
                      <a:pt x="243" y="124"/>
                    </a:lnTo>
                    <a:lnTo>
                      <a:pt x="244" y="131"/>
                    </a:lnTo>
                    <a:lnTo>
                      <a:pt x="245" y="141"/>
                    </a:lnTo>
                    <a:lnTo>
                      <a:pt x="244" y="150"/>
                    </a:lnTo>
                    <a:lnTo>
                      <a:pt x="242" y="158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8"/>
                    </a:lnTo>
                    <a:lnTo>
                      <a:pt x="226" y="186"/>
                    </a:lnTo>
                    <a:lnTo>
                      <a:pt x="218" y="194"/>
                    </a:lnTo>
                    <a:lnTo>
                      <a:pt x="209" y="201"/>
                    </a:lnTo>
                    <a:lnTo>
                      <a:pt x="200" y="206"/>
                    </a:lnTo>
                    <a:lnTo>
                      <a:pt x="192" y="210"/>
                    </a:lnTo>
                    <a:lnTo>
                      <a:pt x="184" y="213"/>
                    </a:lnTo>
                    <a:lnTo>
                      <a:pt x="176" y="216"/>
                    </a:lnTo>
                    <a:lnTo>
                      <a:pt x="167" y="218"/>
                    </a:lnTo>
                    <a:lnTo>
                      <a:pt x="161" y="219"/>
                    </a:lnTo>
                    <a:lnTo>
                      <a:pt x="150" y="220"/>
                    </a:lnTo>
                    <a:lnTo>
                      <a:pt x="141" y="221"/>
                    </a:lnTo>
                    <a:lnTo>
                      <a:pt x="99" y="221"/>
                    </a:lnTo>
                    <a:lnTo>
                      <a:pt x="91" y="220"/>
                    </a:lnTo>
                    <a:lnTo>
                      <a:pt x="81" y="219"/>
                    </a:lnTo>
                    <a:lnTo>
                      <a:pt x="67" y="216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7"/>
                    </a:lnTo>
                    <a:lnTo>
                      <a:pt x="22" y="190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5"/>
                    </a:lnTo>
                    <a:lnTo>
                      <a:pt x="3" y="158"/>
                    </a:lnTo>
                    <a:lnTo>
                      <a:pt x="1" y="151"/>
                    </a:lnTo>
                    <a:lnTo>
                      <a:pt x="0" y="144"/>
                    </a:lnTo>
                    <a:lnTo>
                      <a:pt x="1" y="138"/>
                    </a:lnTo>
                    <a:lnTo>
                      <a:pt x="2" y="127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9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5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56">
                <a:extLst>
                  <a:ext uri="{FF2B5EF4-FFF2-40B4-BE49-F238E27FC236}">
                    <a16:creationId xmlns:a16="http://schemas.microsoft.com/office/drawing/2014/main" id="{7424F0CA-FC0E-49EA-AEDA-7E1CAE3BF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2252"/>
                <a:ext cx="203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C</a:t>
                </a:r>
              </a:p>
            </p:txBody>
          </p:sp>
        </p:grpSp>
        <p:grpSp>
          <p:nvGrpSpPr>
            <p:cNvPr id="15" name="Group 157">
              <a:extLst>
                <a:ext uri="{FF2B5EF4-FFF2-40B4-BE49-F238E27FC236}">
                  <a16:creationId xmlns:a16="http://schemas.microsoft.com/office/drawing/2014/main" id="{34A9B627-A3FB-4798-81D3-BC1A841BE7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73"/>
              <a:ext cx="246" cy="241"/>
              <a:chOff x="440" y="2521"/>
              <a:chExt cx="246" cy="241"/>
            </a:xfrm>
          </p:grpSpPr>
          <p:sp>
            <p:nvSpPr>
              <p:cNvPr id="156" name="Freeform 158">
                <a:extLst>
                  <a:ext uri="{FF2B5EF4-FFF2-40B4-BE49-F238E27FC236}">
                    <a16:creationId xmlns:a16="http://schemas.microsoft.com/office/drawing/2014/main" id="{4E008E3A-FCFE-44C5-89B2-F83E2F85E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521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59">
                <a:extLst>
                  <a:ext uri="{FF2B5EF4-FFF2-40B4-BE49-F238E27FC236}">
                    <a16:creationId xmlns:a16="http://schemas.microsoft.com/office/drawing/2014/main" id="{F9BE8618-5D76-4AEA-9AFB-BD0DE6B5D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" y="2541"/>
                <a:ext cx="219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D</a:t>
                </a:r>
              </a:p>
            </p:txBody>
          </p:sp>
        </p:grpSp>
        <p:grpSp>
          <p:nvGrpSpPr>
            <p:cNvPr id="16" name="Group 160">
              <a:extLst>
                <a:ext uri="{FF2B5EF4-FFF2-40B4-BE49-F238E27FC236}">
                  <a16:creationId xmlns:a16="http://schemas.microsoft.com/office/drawing/2014/main" id="{E3E2D635-0EF0-46E7-A150-3A150C68E5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1479"/>
              <a:ext cx="246" cy="242"/>
              <a:chOff x="440" y="1479"/>
              <a:chExt cx="246" cy="242"/>
            </a:xfrm>
          </p:grpSpPr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D0D90296-6C90-498D-A381-14A398E14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479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62">
                <a:extLst>
                  <a:ext uri="{FF2B5EF4-FFF2-40B4-BE49-F238E27FC236}">
                    <a16:creationId xmlns:a16="http://schemas.microsoft.com/office/drawing/2014/main" id="{D355E01F-4475-4C31-9339-EE4F2B01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" y="1500"/>
                <a:ext cx="215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A</a:t>
                </a:r>
              </a:p>
            </p:txBody>
          </p:sp>
        </p:grpSp>
        <p:sp>
          <p:nvSpPr>
            <p:cNvPr id="17" name="Line 163">
              <a:extLst>
                <a:ext uri="{FF2B5EF4-FFF2-40B4-BE49-F238E27FC236}">
                  <a16:creationId xmlns:a16="http://schemas.microsoft.com/office/drawing/2014/main" id="{5727252D-5791-427B-B40C-29D1640D3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" y="1371"/>
              <a:ext cx="3" cy="1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4">
              <a:extLst>
                <a:ext uri="{FF2B5EF4-FFF2-40B4-BE49-F238E27FC236}">
                  <a16:creationId xmlns:a16="http://schemas.microsoft.com/office/drawing/2014/main" id="{204BDDB4-E83D-48CD-B5AA-78FF9333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1309"/>
              <a:ext cx="427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>
                  <a:latin typeface="FranklinGothic" charset="0"/>
                </a:rPr>
                <a:t>Time</a:t>
              </a:r>
            </a:p>
          </p:txBody>
        </p:sp>
        <p:grpSp>
          <p:nvGrpSpPr>
            <p:cNvPr id="19" name="Group 298">
              <a:extLst>
                <a:ext uri="{FF2B5EF4-FFF2-40B4-BE49-F238E27FC236}">
                  <a16:creationId xmlns:a16="http://schemas.microsoft.com/office/drawing/2014/main" id="{9BD6B973-5A68-4131-BA46-D02AE6A71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" y="1440"/>
              <a:ext cx="1088" cy="344"/>
              <a:chOff x="801" y="1440"/>
              <a:chExt cx="1088" cy="344"/>
            </a:xfrm>
          </p:grpSpPr>
          <p:grpSp>
            <p:nvGrpSpPr>
              <p:cNvPr id="136" name="Group 165">
                <a:extLst>
                  <a:ext uri="{FF2B5EF4-FFF2-40B4-BE49-F238E27FC236}">
                    <a16:creationId xmlns:a16="http://schemas.microsoft.com/office/drawing/2014/main" id="{1EB240D4-FCE5-465B-A161-98DCF23F49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58"/>
                <a:ext cx="218" cy="326"/>
                <a:chOff x="801" y="1458"/>
                <a:chExt cx="218" cy="326"/>
              </a:xfrm>
            </p:grpSpPr>
            <p:sp>
              <p:nvSpPr>
                <p:cNvPr id="151" name="AutoShape 166">
                  <a:extLst>
                    <a:ext uri="{FF2B5EF4-FFF2-40B4-BE49-F238E27FC236}">
                      <a16:creationId xmlns:a16="http://schemas.microsoft.com/office/drawing/2014/main" id="{C94FD030-B582-4F89-855A-62D1D27CC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10"/>
                  <a:ext cx="218" cy="274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utoShape 167">
                  <a:extLst>
                    <a:ext uri="{FF2B5EF4-FFF2-40B4-BE49-F238E27FC236}">
                      <a16:creationId xmlns:a16="http://schemas.microsoft.com/office/drawing/2014/main" id="{531D92A7-FBE4-40FB-A33A-91370DCF5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5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utoShape 168">
                  <a:extLst>
                    <a:ext uri="{FF2B5EF4-FFF2-40B4-BE49-F238E27FC236}">
                      <a16:creationId xmlns:a16="http://schemas.microsoft.com/office/drawing/2014/main" id="{0C3975A1-4EDA-477A-9E1A-53B37D379E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7" name="Group 169">
                <a:extLst>
                  <a:ext uri="{FF2B5EF4-FFF2-40B4-BE49-F238E27FC236}">
                    <a16:creationId xmlns:a16="http://schemas.microsoft.com/office/drawing/2014/main" id="{1859F563-CF05-4B92-A68F-843F3F7E60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145" name="Freeform 170">
                  <a:extLst>
                    <a:ext uri="{FF2B5EF4-FFF2-40B4-BE49-F238E27FC236}">
                      <a16:creationId xmlns:a16="http://schemas.microsoft.com/office/drawing/2014/main" id="{84646D2B-350F-44BE-B922-F3C16E306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Rectangle 171">
                  <a:extLst>
                    <a:ext uri="{FF2B5EF4-FFF2-40B4-BE49-F238E27FC236}">
                      <a16:creationId xmlns:a16="http://schemas.microsoft.com/office/drawing/2014/main" id="{B7740166-80F7-4ECF-B4A6-006F0EC41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Rectangle 172">
                  <a:extLst>
                    <a:ext uri="{FF2B5EF4-FFF2-40B4-BE49-F238E27FC236}">
                      <a16:creationId xmlns:a16="http://schemas.microsoft.com/office/drawing/2014/main" id="{0D953BC6-A273-4B2A-B8B6-031133D63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Rectangle 173">
                  <a:extLst>
                    <a:ext uri="{FF2B5EF4-FFF2-40B4-BE49-F238E27FC236}">
                      <a16:creationId xmlns:a16="http://schemas.microsoft.com/office/drawing/2014/main" id="{B22CDCF7-6EEE-445A-B53F-53CA90AA5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Oval 174">
                  <a:extLst>
                    <a:ext uri="{FF2B5EF4-FFF2-40B4-BE49-F238E27FC236}">
                      <a16:creationId xmlns:a16="http://schemas.microsoft.com/office/drawing/2014/main" id="{630023A1-4E4A-4D20-88B9-AA0F2F461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Freeform 175">
                  <a:extLst>
                    <a:ext uri="{FF2B5EF4-FFF2-40B4-BE49-F238E27FC236}">
                      <a16:creationId xmlns:a16="http://schemas.microsoft.com/office/drawing/2014/main" id="{2DF704CD-96AD-4DE9-A938-55585D645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8" name="Freeform 176">
                <a:extLst>
                  <a:ext uri="{FF2B5EF4-FFF2-40B4-BE49-F238E27FC236}">
                    <a16:creationId xmlns:a16="http://schemas.microsoft.com/office/drawing/2014/main" id="{A2815C85-2ED1-441E-84BC-89F84E5E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40"/>
                <a:ext cx="209" cy="306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9" name="Group 177">
                <a:extLst>
                  <a:ext uri="{FF2B5EF4-FFF2-40B4-BE49-F238E27FC236}">
                    <a16:creationId xmlns:a16="http://schemas.microsoft.com/office/drawing/2014/main" id="{2A9EA7B8-7F20-4836-AB9B-57DEC60E41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3" y="1440"/>
                <a:ext cx="234" cy="326"/>
                <a:chOff x="1063" y="1458"/>
                <a:chExt cx="234" cy="326"/>
              </a:xfrm>
            </p:grpSpPr>
            <p:grpSp>
              <p:nvGrpSpPr>
                <p:cNvPr id="140" name="Group 178">
                  <a:extLst>
                    <a:ext uri="{FF2B5EF4-FFF2-40B4-BE49-F238E27FC236}">
                      <a16:creationId xmlns:a16="http://schemas.microsoft.com/office/drawing/2014/main" id="{4A3D7082-BC30-41E0-B4A8-4EEB023129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63" y="1458"/>
                  <a:ext cx="234" cy="326"/>
                  <a:chOff x="1063" y="1458"/>
                  <a:chExt cx="234" cy="326"/>
                </a:xfrm>
              </p:grpSpPr>
              <p:sp>
                <p:nvSpPr>
                  <p:cNvPr id="143" name="AutoShape 179">
                    <a:extLst>
                      <a:ext uri="{FF2B5EF4-FFF2-40B4-BE49-F238E27FC236}">
                        <a16:creationId xmlns:a16="http://schemas.microsoft.com/office/drawing/2014/main" id="{F44B512D-63EF-44A3-A907-412EEF9E6F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3" y="1510"/>
                    <a:ext cx="234" cy="274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AutoShape 180">
                    <a:extLst>
                      <a:ext uri="{FF2B5EF4-FFF2-40B4-BE49-F238E27FC236}">
                        <a16:creationId xmlns:a16="http://schemas.microsoft.com/office/drawing/2014/main" id="{150D185F-A104-4D61-82E8-F44626D33F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8" y="1458"/>
                    <a:ext cx="179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1" name="Oval 181">
                  <a:extLst>
                    <a:ext uri="{FF2B5EF4-FFF2-40B4-BE49-F238E27FC236}">
                      <a16:creationId xmlns:a16="http://schemas.microsoft.com/office/drawing/2014/main" id="{266C11C1-11EF-431A-B4E5-2BA97EFFDE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AutoShape 182">
                  <a:extLst>
                    <a:ext uri="{FF2B5EF4-FFF2-40B4-BE49-F238E27FC236}">
                      <a16:creationId xmlns:a16="http://schemas.microsoft.com/office/drawing/2014/main" id="{50987DAE-8FEB-4B02-83F4-F84474D06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5" y="1640"/>
                  <a:ext cx="145" cy="59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" name="Line 183">
              <a:extLst>
                <a:ext uri="{FF2B5EF4-FFF2-40B4-BE49-F238E27FC236}">
                  <a16:creationId xmlns:a16="http://schemas.microsoft.com/office/drawing/2014/main" id="{F6792271-8EE5-4479-B8ED-D000D659A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1165"/>
              <a:ext cx="281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84">
              <a:extLst>
                <a:ext uri="{FF2B5EF4-FFF2-40B4-BE49-F238E27FC236}">
                  <a16:creationId xmlns:a16="http://schemas.microsoft.com/office/drawing/2014/main" id="{D49A1862-5E66-45D4-B376-6578D6F30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22" name="Rectangle 185">
              <a:extLst>
                <a:ext uri="{FF2B5EF4-FFF2-40B4-BE49-F238E27FC236}">
                  <a16:creationId xmlns:a16="http://schemas.microsoft.com/office/drawing/2014/main" id="{5EFDB2C7-77CC-45A5-956B-1EFF1207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23" name="Line 186">
              <a:extLst>
                <a:ext uri="{FF2B5EF4-FFF2-40B4-BE49-F238E27FC236}">
                  <a16:creationId xmlns:a16="http://schemas.microsoft.com/office/drawing/2014/main" id="{AFE3FEFD-83B5-4229-8E22-3ACECB420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165"/>
              <a:ext cx="2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87">
              <a:extLst>
                <a:ext uri="{FF2B5EF4-FFF2-40B4-BE49-F238E27FC236}">
                  <a16:creationId xmlns:a16="http://schemas.microsoft.com/office/drawing/2014/main" id="{302D16E0-0D5E-473A-A89B-1C4325E9D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9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88">
              <a:extLst>
                <a:ext uri="{FF2B5EF4-FFF2-40B4-BE49-F238E27FC236}">
                  <a16:creationId xmlns:a16="http://schemas.microsoft.com/office/drawing/2014/main" id="{100EBFBD-4D18-4C0C-8DB5-A9E4571F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26" name="Rectangle 189">
              <a:extLst>
                <a:ext uri="{FF2B5EF4-FFF2-40B4-BE49-F238E27FC236}">
                  <a16:creationId xmlns:a16="http://schemas.microsoft.com/office/drawing/2014/main" id="{D0A8C892-46B1-4D6C-BE37-341892FF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27" name="Line 190">
              <a:extLst>
                <a:ext uri="{FF2B5EF4-FFF2-40B4-BE49-F238E27FC236}">
                  <a16:creationId xmlns:a16="http://schemas.microsoft.com/office/drawing/2014/main" id="{9611539E-54AC-4D22-9F67-50F7CD1D2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91">
              <a:extLst>
                <a:ext uri="{FF2B5EF4-FFF2-40B4-BE49-F238E27FC236}">
                  <a16:creationId xmlns:a16="http://schemas.microsoft.com/office/drawing/2014/main" id="{BFBBB5B0-E67C-4B66-A439-41F97DB53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1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92">
              <a:extLst>
                <a:ext uri="{FF2B5EF4-FFF2-40B4-BE49-F238E27FC236}">
                  <a16:creationId xmlns:a16="http://schemas.microsoft.com/office/drawing/2014/main" id="{EE8D0719-16FA-46AA-A4B2-0B73F441A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165"/>
              <a:ext cx="278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93">
              <a:extLst>
                <a:ext uri="{FF2B5EF4-FFF2-40B4-BE49-F238E27FC236}">
                  <a16:creationId xmlns:a16="http://schemas.microsoft.com/office/drawing/2014/main" id="{3CB57D10-C4FC-471A-81E2-58E07063F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1165"/>
              <a:ext cx="280" cy="2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13">
              <a:extLst>
                <a:ext uri="{FF2B5EF4-FFF2-40B4-BE49-F238E27FC236}">
                  <a16:creationId xmlns:a16="http://schemas.microsoft.com/office/drawing/2014/main" id="{B297BCB3-6981-4E18-9EE9-F5BDAF7C5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1165"/>
              <a:ext cx="282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14">
              <a:extLst>
                <a:ext uri="{FF2B5EF4-FFF2-40B4-BE49-F238E27FC236}">
                  <a16:creationId xmlns:a16="http://schemas.microsoft.com/office/drawing/2014/main" id="{C2AF90E0-ED6E-410B-8086-0571FD317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33" name="Line 215">
              <a:extLst>
                <a:ext uri="{FF2B5EF4-FFF2-40B4-BE49-F238E27FC236}">
                  <a16:creationId xmlns:a16="http://schemas.microsoft.com/office/drawing/2014/main" id="{9910E9FF-11BE-4FAB-A27D-F881B8D97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" y="1165"/>
              <a:ext cx="2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16">
              <a:extLst>
                <a:ext uri="{FF2B5EF4-FFF2-40B4-BE49-F238E27FC236}">
                  <a16:creationId xmlns:a16="http://schemas.microsoft.com/office/drawing/2014/main" id="{999B981B-515F-48EE-A97B-6E985EAFB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9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17">
              <a:extLst>
                <a:ext uri="{FF2B5EF4-FFF2-40B4-BE49-F238E27FC236}">
                  <a16:creationId xmlns:a16="http://schemas.microsoft.com/office/drawing/2014/main" id="{97FC1A04-F873-42DA-93D9-6EA6A122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36" name="Rectangle 218">
              <a:extLst>
                <a:ext uri="{FF2B5EF4-FFF2-40B4-BE49-F238E27FC236}">
                  <a16:creationId xmlns:a16="http://schemas.microsoft.com/office/drawing/2014/main" id="{DC623128-C12D-4A6C-B1CF-BF0AE174B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37" name="Line 219">
              <a:extLst>
                <a:ext uri="{FF2B5EF4-FFF2-40B4-BE49-F238E27FC236}">
                  <a16:creationId xmlns:a16="http://schemas.microsoft.com/office/drawing/2014/main" id="{FB397024-89AF-403E-8CA5-FD1AC894A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20">
              <a:extLst>
                <a:ext uri="{FF2B5EF4-FFF2-40B4-BE49-F238E27FC236}">
                  <a16:creationId xmlns:a16="http://schemas.microsoft.com/office/drawing/2014/main" id="{34B3DAEA-4B45-4FDB-B430-CCD0419ED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2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21">
              <a:extLst>
                <a:ext uri="{FF2B5EF4-FFF2-40B4-BE49-F238E27FC236}">
                  <a16:creationId xmlns:a16="http://schemas.microsoft.com/office/drawing/2014/main" id="{5F094C59-79F3-4657-A1C2-F9A9366F3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4" y="1165"/>
              <a:ext cx="276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22">
              <a:extLst>
                <a:ext uri="{FF2B5EF4-FFF2-40B4-BE49-F238E27FC236}">
                  <a16:creationId xmlns:a16="http://schemas.microsoft.com/office/drawing/2014/main" id="{ED3CA286-084B-4DA3-8C94-644B73AB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0" y="1165"/>
              <a:ext cx="279" cy="2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42">
              <a:extLst>
                <a:ext uri="{FF2B5EF4-FFF2-40B4-BE49-F238E27FC236}">
                  <a16:creationId xmlns:a16="http://schemas.microsoft.com/office/drawing/2014/main" id="{E3E8C3A7-BBC7-44B8-B86C-2CA945A36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1165"/>
              <a:ext cx="281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243">
              <a:extLst>
                <a:ext uri="{FF2B5EF4-FFF2-40B4-BE49-F238E27FC236}">
                  <a16:creationId xmlns:a16="http://schemas.microsoft.com/office/drawing/2014/main" id="{717F55C5-55A7-4A4E-A827-102D6ACF4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43" name="Rectangle 244">
              <a:extLst>
                <a:ext uri="{FF2B5EF4-FFF2-40B4-BE49-F238E27FC236}">
                  <a16:creationId xmlns:a16="http://schemas.microsoft.com/office/drawing/2014/main" id="{445EB5C7-CE2D-425D-A539-8CF336B40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44" name="Line 245">
              <a:extLst>
                <a:ext uri="{FF2B5EF4-FFF2-40B4-BE49-F238E27FC236}">
                  <a16:creationId xmlns:a16="http://schemas.microsoft.com/office/drawing/2014/main" id="{F96C11AC-3AD9-4217-AA4B-AB0A32CA0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1165"/>
              <a:ext cx="2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246">
              <a:extLst>
                <a:ext uri="{FF2B5EF4-FFF2-40B4-BE49-F238E27FC236}">
                  <a16:creationId xmlns:a16="http://schemas.microsoft.com/office/drawing/2014/main" id="{1495417E-7D02-45D3-976B-BC0879BDA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247">
              <a:extLst>
                <a:ext uri="{FF2B5EF4-FFF2-40B4-BE49-F238E27FC236}">
                  <a16:creationId xmlns:a16="http://schemas.microsoft.com/office/drawing/2014/main" id="{9BEE072B-A84C-4975-9ED7-55119C0C8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47" name="Rectangle 248">
              <a:extLst>
                <a:ext uri="{FF2B5EF4-FFF2-40B4-BE49-F238E27FC236}">
                  <a16:creationId xmlns:a16="http://schemas.microsoft.com/office/drawing/2014/main" id="{E549BBF0-A1A2-44E6-80FA-AA10160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48" name="Line 249">
              <a:extLst>
                <a:ext uri="{FF2B5EF4-FFF2-40B4-BE49-F238E27FC236}">
                  <a16:creationId xmlns:a16="http://schemas.microsoft.com/office/drawing/2014/main" id="{FE113D82-F27E-4355-8AC6-D5E04A14A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50">
              <a:extLst>
                <a:ext uri="{FF2B5EF4-FFF2-40B4-BE49-F238E27FC236}">
                  <a16:creationId xmlns:a16="http://schemas.microsoft.com/office/drawing/2014/main" id="{EC266033-0B28-4447-AFC7-DB69D3867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2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51">
              <a:extLst>
                <a:ext uri="{FF2B5EF4-FFF2-40B4-BE49-F238E27FC236}">
                  <a16:creationId xmlns:a16="http://schemas.microsoft.com/office/drawing/2014/main" id="{A45E21FE-6533-48E2-81A2-AC9CBE15F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1165"/>
              <a:ext cx="277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52">
              <a:extLst>
                <a:ext uri="{FF2B5EF4-FFF2-40B4-BE49-F238E27FC236}">
                  <a16:creationId xmlns:a16="http://schemas.microsoft.com/office/drawing/2014/main" id="{7930FCA7-A741-4B78-8297-CC25AB310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165"/>
              <a:ext cx="279" cy="2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72">
              <a:extLst>
                <a:ext uri="{FF2B5EF4-FFF2-40B4-BE49-F238E27FC236}">
                  <a16:creationId xmlns:a16="http://schemas.microsoft.com/office/drawing/2014/main" id="{15DC4223-B362-4A7F-8F55-E32447970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7" y="1165"/>
              <a:ext cx="281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73">
              <a:extLst>
                <a:ext uri="{FF2B5EF4-FFF2-40B4-BE49-F238E27FC236}">
                  <a16:creationId xmlns:a16="http://schemas.microsoft.com/office/drawing/2014/main" id="{DCC78263-2C23-48B1-B91E-72C69FB7A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54" name="Rectangle 274">
              <a:extLst>
                <a:ext uri="{FF2B5EF4-FFF2-40B4-BE49-F238E27FC236}">
                  <a16:creationId xmlns:a16="http://schemas.microsoft.com/office/drawing/2014/main" id="{921F23A3-98CA-4553-83B2-3E16D0E07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55" name="Line 275">
              <a:extLst>
                <a:ext uri="{FF2B5EF4-FFF2-40B4-BE49-F238E27FC236}">
                  <a16:creationId xmlns:a16="http://schemas.microsoft.com/office/drawing/2014/main" id="{2FB67F83-B4B8-4BB0-AEE4-2E84B3502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5" y="1165"/>
              <a:ext cx="2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76">
              <a:extLst>
                <a:ext uri="{FF2B5EF4-FFF2-40B4-BE49-F238E27FC236}">
                  <a16:creationId xmlns:a16="http://schemas.microsoft.com/office/drawing/2014/main" id="{553C078F-EFF3-4496-9111-900C43B00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1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277">
              <a:extLst>
                <a:ext uri="{FF2B5EF4-FFF2-40B4-BE49-F238E27FC236}">
                  <a16:creationId xmlns:a16="http://schemas.microsoft.com/office/drawing/2014/main" id="{9AFA744F-865A-4014-9A0F-414F71567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7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58" name="Rectangle 278">
              <a:extLst>
                <a:ext uri="{FF2B5EF4-FFF2-40B4-BE49-F238E27FC236}">
                  <a16:creationId xmlns:a16="http://schemas.microsoft.com/office/drawing/2014/main" id="{9885191E-F2D6-4DF0-813D-139A8652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" y="114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59" name="Line 279">
              <a:extLst>
                <a:ext uri="{FF2B5EF4-FFF2-40B4-BE49-F238E27FC236}">
                  <a16:creationId xmlns:a16="http://schemas.microsoft.com/office/drawing/2014/main" id="{2465E8A1-70A6-40A4-9CF8-16ABB9B2C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7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280">
              <a:extLst>
                <a:ext uri="{FF2B5EF4-FFF2-40B4-BE49-F238E27FC236}">
                  <a16:creationId xmlns:a16="http://schemas.microsoft.com/office/drawing/2014/main" id="{5642D251-6F0D-4AC2-8FA5-BC2730B2A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2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281">
              <a:extLst>
                <a:ext uri="{FF2B5EF4-FFF2-40B4-BE49-F238E27FC236}">
                  <a16:creationId xmlns:a16="http://schemas.microsoft.com/office/drawing/2014/main" id="{DF6B2798-C77E-45D7-B479-99AF3C9E7E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" y="1165"/>
              <a:ext cx="278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282">
              <a:extLst>
                <a:ext uri="{FF2B5EF4-FFF2-40B4-BE49-F238E27FC236}">
                  <a16:creationId xmlns:a16="http://schemas.microsoft.com/office/drawing/2014/main" id="{49132EF1-D8BA-4467-A05B-AB73A8D95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0" y="1165"/>
              <a:ext cx="280" cy="2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283">
              <a:extLst>
                <a:ext uri="{FF2B5EF4-FFF2-40B4-BE49-F238E27FC236}">
                  <a16:creationId xmlns:a16="http://schemas.microsoft.com/office/drawing/2014/main" id="{BA87CA2D-CFC8-487E-9677-6B3B8140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" y="658"/>
              <a:ext cx="48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6 PM</a:t>
              </a:r>
            </a:p>
          </p:txBody>
        </p:sp>
        <p:sp>
          <p:nvSpPr>
            <p:cNvPr id="65" name="Line 284">
              <a:extLst>
                <a:ext uri="{FF2B5EF4-FFF2-40B4-BE49-F238E27FC236}">
                  <a16:creationId xmlns:a16="http://schemas.microsoft.com/office/drawing/2014/main" id="{AD29FFF8-E67C-42FC-A0D4-89BF91C0B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873"/>
              <a:ext cx="0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285">
              <a:extLst>
                <a:ext uri="{FF2B5EF4-FFF2-40B4-BE49-F238E27FC236}">
                  <a16:creationId xmlns:a16="http://schemas.microsoft.com/office/drawing/2014/main" id="{56072DCA-C457-4E04-BE37-1B365B45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669"/>
              <a:ext cx="208" cy="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7</a:t>
              </a:r>
            </a:p>
          </p:txBody>
        </p:sp>
        <p:sp>
          <p:nvSpPr>
            <p:cNvPr id="67" name="Rectangle 286">
              <a:extLst>
                <a:ext uri="{FF2B5EF4-FFF2-40B4-BE49-F238E27FC236}">
                  <a16:creationId xmlns:a16="http://schemas.microsoft.com/office/drawing/2014/main" id="{BDD368CB-E69C-40AD-A0FF-09FF149E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664"/>
              <a:ext cx="208" cy="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8</a:t>
              </a:r>
            </a:p>
          </p:txBody>
        </p:sp>
        <p:sp>
          <p:nvSpPr>
            <p:cNvPr id="68" name="Rectangle 287">
              <a:extLst>
                <a:ext uri="{FF2B5EF4-FFF2-40B4-BE49-F238E27FC236}">
                  <a16:creationId xmlns:a16="http://schemas.microsoft.com/office/drawing/2014/main" id="{10528335-6826-4A79-AF96-BDAC426EA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681"/>
              <a:ext cx="208" cy="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9</a:t>
              </a:r>
            </a:p>
          </p:txBody>
        </p:sp>
        <p:sp>
          <p:nvSpPr>
            <p:cNvPr id="69" name="Rectangle 288">
              <a:extLst>
                <a:ext uri="{FF2B5EF4-FFF2-40B4-BE49-F238E27FC236}">
                  <a16:creationId xmlns:a16="http://schemas.microsoft.com/office/drawing/2014/main" id="{2E83977F-35B7-425A-AE14-FF76121A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671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10</a:t>
              </a:r>
            </a:p>
          </p:txBody>
        </p:sp>
        <p:sp>
          <p:nvSpPr>
            <p:cNvPr id="70" name="Rectangle 289">
              <a:extLst>
                <a:ext uri="{FF2B5EF4-FFF2-40B4-BE49-F238E27FC236}">
                  <a16:creationId xmlns:a16="http://schemas.microsoft.com/office/drawing/2014/main" id="{47D03D81-66E9-4E49-83B6-1BBCB4A68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669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11</a:t>
              </a:r>
            </a:p>
          </p:txBody>
        </p:sp>
        <p:sp>
          <p:nvSpPr>
            <p:cNvPr id="71" name="Rectangle 290">
              <a:extLst>
                <a:ext uri="{FF2B5EF4-FFF2-40B4-BE49-F238E27FC236}">
                  <a16:creationId xmlns:a16="http://schemas.microsoft.com/office/drawing/2014/main" id="{0EA35CC1-8D85-4A39-9080-677E64311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" y="652"/>
              <a:ext cx="29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12</a:t>
              </a:r>
            </a:p>
          </p:txBody>
        </p:sp>
        <p:sp>
          <p:nvSpPr>
            <p:cNvPr id="72" name="Rectangle 291">
              <a:extLst>
                <a:ext uri="{FF2B5EF4-FFF2-40B4-BE49-F238E27FC236}">
                  <a16:creationId xmlns:a16="http://schemas.microsoft.com/office/drawing/2014/main" id="{BE43CCB6-7FFE-49EB-B930-C15085196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663"/>
              <a:ext cx="208" cy="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</a:t>
              </a:r>
            </a:p>
          </p:txBody>
        </p:sp>
        <p:sp>
          <p:nvSpPr>
            <p:cNvPr id="73" name="Line 292">
              <a:extLst>
                <a:ext uri="{FF2B5EF4-FFF2-40B4-BE49-F238E27FC236}">
                  <a16:creationId xmlns:a16="http://schemas.microsoft.com/office/drawing/2014/main" id="{D6E7DD37-D8AD-40F5-A31B-4EB323B4D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978"/>
              <a:ext cx="47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293">
              <a:extLst>
                <a:ext uri="{FF2B5EF4-FFF2-40B4-BE49-F238E27FC236}">
                  <a16:creationId xmlns:a16="http://schemas.microsoft.com/office/drawing/2014/main" id="{7B131146-983B-4E7B-B10D-0EEE55A04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" y="646"/>
              <a:ext cx="496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2 AM</a:t>
              </a:r>
            </a:p>
          </p:txBody>
        </p:sp>
        <p:sp>
          <p:nvSpPr>
            <p:cNvPr id="75" name="Line 294">
              <a:extLst>
                <a:ext uri="{FF2B5EF4-FFF2-40B4-BE49-F238E27FC236}">
                  <a16:creationId xmlns:a16="http://schemas.microsoft.com/office/drawing/2014/main" id="{E0575D9A-E3B4-4F62-9AD1-1994ECB63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95">
              <a:extLst>
                <a:ext uri="{FF2B5EF4-FFF2-40B4-BE49-F238E27FC236}">
                  <a16:creationId xmlns:a16="http://schemas.microsoft.com/office/drawing/2014/main" id="{FF1CB488-3F0A-4179-8A5D-EE646845B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296">
              <a:extLst>
                <a:ext uri="{FF2B5EF4-FFF2-40B4-BE49-F238E27FC236}">
                  <a16:creationId xmlns:a16="http://schemas.microsoft.com/office/drawing/2014/main" id="{F4C3A8FA-E11E-4D5E-9517-153F82302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4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297">
              <a:extLst>
                <a:ext uri="{FF2B5EF4-FFF2-40B4-BE49-F238E27FC236}">
                  <a16:creationId xmlns:a16="http://schemas.microsoft.com/office/drawing/2014/main" id="{1B459BBA-AEBA-4077-B78F-78DE07B6E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4" y="1065"/>
              <a:ext cx="0" cy="2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" name="Group 299">
              <a:extLst>
                <a:ext uri="{FF2B5EF4-FFF2-40B4-BE49-F238E27FC236}">
                  <a16:creationId xmlns:a16="http://schemas.microsoft.com/office/drawing/2014/main" id="{E3AC1F70-EB09-4F20-BCA3-C1847C273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1088" cy="344"/>
              <a:chOff x="801" y="1440"/>
              <a:chExt cx="1088" cy="344"/>
            </a:xfrm>
          </p:grpSpPr>
          <p:grpSp>
            <p:nvGrpSpPr>
              <p:cNvPr id="118" name="Group 300">
                <a:extLst>
                  <a:ext uri="{FF2B5EF4-FFF2-40B4-BE49-F238E27FC236}">
                    <a16:creationId xmlns:a16="http://schemas.microsoft.com/office/drawing/2014/main" id="{AF88277A-8642-47FA-B490-D3BBC27D4F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58"/>
                <a:ext cx="218" cy="326"/>
                <a:chOff x="801" y="1458"/>
                <a:chExt cx="218" cy="326"/>
              </a:xfrm>
            </p:grpSpPr>
            <p:sp>
              <p:nvSpPr>
                <p:cNvPr id="133" name="AutoShape 301">
                  <a:extLst>
                    <a:ext uri="{FF2B5EF4-FFF2-40B4-BE49-F238E27FC236}">
                      <a16:creationId xmlns:a16="http://schemas.microsoft.com/office/drawing/2014/main" id="{EE536591-4CF9-499A-9378-33E69AA38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10"/>
                  <a:ext cx="218" cy="274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AutoShape 302">
                  <a:extLst>
                    <a:ext uri="{FF2B5EF4-FFF2-40B4-BE49-F238E27FC236}">
                      <a16:creationId xmlns:a16="http://schemas.microsoft.com/office/drawing/2014/main" id="{EA5DD388-B883-4307-AB53-412BC6DB8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5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AutoShape 303">
                  <a:extLst>
                    <a:ext uri="{FF2B5EF4-FFF2-40B4-BE49-F238E27FC236}">
                      <a16:creationId xmlns:a16="http://schemas.microsoft.com/office/drawing/2014/main" id="{EAF79221-3705-4AD5-AB83-290514E08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Group 304">
                <a:extLst>
                  <a:ext uri="{FF2B5EF4-FFF2-40B4-BE49-F238E27FC236}">
                    <a16:creationId xmlns:a16="http://schemas.microsoft.com/office/drawing/2014/main" id="{59B723FB-1576-42A0-BCBA-36653D2CD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127" name="Freeform 305">
                  <a:extLst>
                    <a:ext uri="{FF2B5EF4-FFF2-40B4-BE49-F238E27FC236}">
                      <a16:creationId xmlns:a16="http://schemas.microsoft.com/office/drawing/2014/main" id="{26A92EAE-F4AE-4494-9FA8-2DD10C7B7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Rectangle 306">
                  <a:extLst>
                    <a:ext uri="{FF2B5EF4-FFF2-40B4-BE49-F238E27FC236}">
                      <a16:creationId xmlns:a16="http://schemas.microsoft.com/office/drawing/2014/main" id="{C8E4372A-6F52-4F97-804B-6772A8658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Rectangle 307">
                  <a:extLst>
                    <a:ext uri="{FF2B5EF4-FFF2-40B4-BE49-F238E27FC236}">
                      <a16:creationId xmlns:a16="http://schemas.microsoft.com/office/drawing/2014/main" id="{933AB692-48A4-461B-90D6-89DEF8513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Rectangle 308">
                  <a:extLst>
                    <a:ext uri="{FF2B5EF4-FFF2-40B4-BE49-F238E27FC236}">
                      <a16:creationId xmlns:a16="http://schemas.microsoft.com/office/drawing/2014/main" id="{7C5A7765-5378-4D7C-A2C6-2F1293647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Oval 309">
                  <a:extLst>
                    <a:ext uri="{FF2B5EF4-FFF2-40B4-BE49-F238E27FC236}">
                      <a16:creationId xmlns:a16="http://schemas.microsoft.com/office/drawing/2014/main" id="{D6596F93-7AEC-41A1-92E2-86E055284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Freeform 310">
                  <a:extLst>
                    <a:ext uri="{FF2B5EF4-FFF2-40B4-BE49-F238E27FC236}">
                      <a16:creationId xmlns:a16="http://schemas.microsoft.com/office/drawing/2014/main" id="{C070354A-7192-42FC-9D29-D2BBC928E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0" name="Freeform 311">
                <a:extLst>
                  <a:ext uri="{FF2B5EF4-FFF2-40B4-BE49-F238E27FC236}">
                    <a16:creationId xmlns:a16="http://schemas.microsoft.com/office/drawing/2014/main" id="{4CE763C7-4EEE-4B05-951D-920DA61B3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40"/>
                <a:ext cx="209" cy="306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1" name="Group 312">
                <a:extLst>
                  <a:ext uri="{FF2B5EF4-FFF2-40B4-BE49-F238E27FC236}">
                    <a16:creationId xmlns:a16="http://schemas.microsoft.com/office/drawing/2014/main" id="{66E75C3C-779F-4A19-87E7-0C4BD2895D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3" y="1440"/>
                <a:ext cx="244" cy="326"/>
                <a:chOff x="1053" y="1458"/>
                <a:chExt cx="244" cy="326"/>
              </a:xfrm>
            </p:grpSpPr>
            <p:grpSp>
              <p:nvGrpSpPr>
                <p:cNvPr id="122" name="Group 313">
                  <a:extLst>
                    <a:ext uri="{FF2B5EF4-FFF2-40B4-BE49-F238E27FC236}">
                      <a16:creationId xmlns:a16="http://schemas.microsoft.com/office/drawing/2014/main" id="{F97DD956-10AC-47B8-87C2-AEE1AB2291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3" y="1458"/>
                  <a:ext cx="244" cy="326"/>
                  <a:chOff x="1053" y="1458"/>
                  <a:chExt cx="244" cy="326"/>
                </a:xfrm>
              </p:grpSpPr>
              <p:sp>
                <p:nvSpPr>
                  <p:cNvPr id="125" name="AutoShape 314">
                    <a:extLst>
                      <a:ext uri="{FF2B5EF4-FFF2-40B4-BE49-F238E27FC236}">
                        <a16:creationId xmlns:a16="http://schemas.microsoft.com/office/drawing/2014/main" id="{77E5D328-DD43-4C66-BAE3-43461607CE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1510"/>
                    <a:ext cx="244" cy="274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AutoShape 315">
                    <a:extLst>
                      <a:ext uri="{FF2B5EF4-FFF2-40B4-BE49-F238E27FC236}">
                        <a16:creationId xmlns:a16="http://schemas.microsoft.com/office/drawing/2014/main" id="{7C4DAE0E-26E2-4FE6-BA08-FA908348F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1" y="1458"/>
                    <a:ext cx="186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" name="Oval 316">
                  <a:extLst>
                    <a:ext uri="{FF2B5EF4-FFF2-40B4-BE49-F238E27FC236}">
                      <a16:creationId xmlns:a16="http://schemas.microsoft.com/office/drawing/2014/main" id="{48FA729C-BF63-4E1D-862C-F1791520F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utoShape 317">
                  <a:extLst>
                    <a:ext uri="{FF2B5EF4-FFF2-40B4-BE49-F238E27FC236}">
                      <a16:creationId xmlns:a16="http://schemas.microsoft.com/office/drawing/2014/main" id="{0D5E3787-DB28-4AA0-8E14-DB415DCD9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" y="1640"/>
                  <a:ext cx="145" cy="59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" name="Group 318">
              <a:extLst>
                <a:ext uri="{FF2B5EF4-FFF2-40B4-BE49-F238E27FC236}">
                  <a16:creationId xmlns:a16="http://schemas.microsoft.com/office/drawing/2014/main" id="{A65B1378-0CAA-40ED-9096-C2B046A3B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2016"/>
              <a:ext cx="1088" cy="344"/>
              <a:chOff x="801" y="1440"/>
              <a:chExt cx="1088" cy="344"/>
            </a:xfrm>
          </p:grpSpPr>
          <p:grpSp>
            <p:nvGrpSpPr>
              <p:cNvPr id="100" name="Group 319">
                <a:extLst>
                  <a:ext uri="{FF2B5EF4-FFF2-40B4-BE49-F238E27FC236}">
                    <a16:creationId xmlns:a16="http://schemas.microsoft.com/office/drawing/2014/main" id="{39B2648B-8646-4DF5-AE65-416C3A3FF7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58"/>
                <a:ext cx="218" cy="326"/>
                <a:chOff x="801" y="1458"/>
                <a:chExt cx="218" cy="326"/>
              </a:xfrm>
            </p:grpSpPr>
            <p:sp>
              <p:nvSpPr>
                <p:cNvPr id="115" name="AutoShape 320">
                  <a:extLst>
                    <a:ext uri="{FF2B5EF4-FFF2-40B4-BE49-F238E27FC236}">
                      <a16:creationId xmlns:a16="http://schemas.microsoft.com/office/drawing/2014/main" id="{16A4798C-62B2-47AD-9E45-59A5BB2E1C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10"/>
                  <a:ext cx="218" cy="274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utoShape 321">
                  <a:extLst>
                    <a:ext uri="{FF2B5EF4-FFF2-40B4-BE49-F238E27FC236}">
                      <a16:creationId xmlns:a16="http://schemas.microsoft.com/office/drawing/2014/main" id="{264A9CB6-2AFD-4359-B5AC-8D7751143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5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utoShape 322">
                  <a:extLst>
                    <a:ext uri="{FF2B5EF4-FFF2-40B4-BE49-F238E27FC236}">
                      <a16:creationId xmlns:a16="http://schemas.microsoft.com/office/drawing/2014/main" id="{D090C934-B2F7-477C-AB66-1A04D33A1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323">
                <a:extLst>
                  <a:ext uri="{FF2B5EF4-FFF2-40B4-BE49-F238E27FC236}">
                    <a16:creationId xmlns:a16="http://schemas.microsoft.com/office/drawing/2014/main" id="{5477544C-6D1C-48E1-A389-602F880B90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109" name="Freeform 324">
                  <a:extLst>
                    <a:ext uri="{FF2B5EF4-FFF2-40B4-BE49-F238E27FC236}">
                      <a16:creationId xmlns:a16="http://schemas.microsoft.com/office/drawing/2014/main" id="{A6E819B7-D7B9-4A6D-A5BC-F9B634720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Rectangle 325">
                  <a:extLst>
                    <a:ext uri="{FF2B5EF4-FFF2-40B4-BE49-F238E27FC236}">
                      <a16:creationId xmlns:a16="http://schemas.microsoft.com/office/drawing/2014/main" id="{259A4DED-42DE-4A2B-AE34-8E7CBFDF6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Rectangle 326">
                  <a:extLst>
                    <a:ext uri="{FF2B5EF4-FFF2-40B4-BE49-F238E27FC236}">
                      <a16:creationId xmlns:a16="http://schemas.microsoft.com/office/drawing/2014/main" id="{127D473E-3CEF-46EC-A3C2-04C294429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Rectangle 327">
                  <a:extLst>
                    <a:ext uri="{FF2B5EF4-FFF2-40B4-BE49-F238E27FC236}">
                      <a16:creationId xmlns:a16="http://schemas.microsoft.com/office/drawing/2014/main" id="{AFE07B8E-6F89-42CA-BA5D-86A5C3EE3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Oval 328">
                  <a:extLst>
                    <a:ext uri="{FF2B5EF4-FFF2-40B4-BE49-F238E27FC236}">
                      <a16:creationId xmlns:a16="http://schemas.microsoft.com/office/drawing/2014/main" id="{B26CC3E8-68EE-45C6-9FB9-050418438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Freeform 329">
                  <a:extLst>
                    <a:ext uri="{FF2B5EF4-FFF2-40B4-BE49-F238E27FC236}">
                      <a16:creationId xmlns:a16="http://schemas.microsoft.com/office/drawing/2014/main" id="{BCB16D23-DAA5-4850-B52C-B4157BB2E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" name="Freeform 330">
                <a:extLst>
                  <a:ext uri="{FF2B5EF4-FFF2-40B4-BE49-F238E27FC236}">
                    <a16:creationId xmlns:a16="http://schemas.microsoft.com/office/drawing/2014/main" id="{42471AA2-AC62-4EF9-8242-9A2C9AC37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40"/>
                <a:ext cx="209" cy="306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3" name="Group 331">
                <a:extLst>
                  <a:ext uri="{FF2B5EF4-FFF2-40B4-BE49-F238E27FC236}">
                    <a16:creationId xmlns:a16="http://schemas.microsoft.com/office/drawing/2014/main" id="{4121BF72-BB63-4B01-BCF8-66F181F57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3" y="1440"/>
                <a:ext cx="264" cy="326"/>
                <a:chOff x="1033" y="1458"/>
                <a:chExt cx="264" cy="326"/>
              </a:xfrm>
            </p:grpSpPr>
            <p:grpSp>
              <p:nvGrpSpPr>
                <p:cNvPr id="104" name="Group 332">
                  <a:extLst>
                    <a:ext uri="{FF2B5EF4-FFF2-40B4-BE49-F238E27FC236}">
                      <a16:creationId xmlns:a16="http://schemas.microsoft.com/office/drawing/2014/main" id="{487C04FA-2255-45B8-ABD1-B919F31D92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" y="1458"/>
                  <a:ext cx="264" cy="326"/>
                  <a:chOff x="1033" y="1458"/>
                  <a:chExt cx="264" cy="326"/>
                </a:xfrm>
              </p:grpSpPr>
              <p:sp>
                <p:nvSpPr>
                  <p:cNvPr id="107" name="AutoShape 333">
                    <a:extLst>
                      <a:ext uri="{FF2B5EF4-FFF2-40B4-BE49-F238E27FC236}">
                        <a16:creationId xmlns:a16="http://schemas.microsoft.com/office/drawing/2014/main" id="{CEB7E5F2-A105-4899-B46A-0BF861ECD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1510"/>
                    <a:ext cx="264" cy="274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AutoShape 334">
                    <a:extLst>
                      <a:ext uri="{FF2B5EF4-FFF2-40B4-BE49-F238E27FC236}">
                        <a16:creationId xmlns:a16="http://schemas.microsoft.com/office/drawing/2014/main" id="{4AF7EA53-D0D4-4C8A-AE45-E942555874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5" y="1458"/>
                    <a:ext cx="202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5" name="Oval 335">
                  <a:extLst>
                    <a:ext uri="{FF2B5EF4-FFF2-40B4-BE49-F238E27FC236}">
                      <a16:creationId xmlns:a16="http://schemas.microsoft.com/office/drawing/2014/main" id="{35883CAE-2049-430D-8675-730C3378C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utoShape 336">
                  <a:extLst>
                    <a:ext uri="{FF2B5EF4-FFF2-40B4-BE49-F238E27FC236}">
                      <a16:creationId xmlns:a16="http://schemas.microsoft.com/office/drawing/2014/main" id="{D58EF1BD-E4C3-40F6-A886-9DCD30F3F2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8" y="1640"/>
                  <a:ext cx="145" cy="59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1" name="Group 337">
              <a:extLst>
                <a:ext uri="{FF2B5EF4-FFF2-40B4-BE49-F238E27FC236}">
                  <a16:creationId xmlns:a16="http://schemas.microsoft.com/office/drawing/2014/main" id="{A7107F3F-4B0B-43C4-A3E2-F292C67FBF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352"/>
              <a:ext cx="1088" cy="344"/>
              <a:chOff x="801" y="1440"/>
              <a:chExt cx="1088" cy="344"/>
            </a:xfrm>
          </p:grpSpPr>
          <p:grpSp>
            <p:nvGrpSpPr>
              <p:cNvPr id="82" name="Group 338">
                <a:extLst>
                  <a:ext uri="{FF2B5EF4-FFF2-40B4-BE49-F238E27FC236}">
                    <a16:creationId xmlns:a16="http://schemas.microsoft.com/office/drawing/2014/main" id="{53B82EFE-7DB0-4E6A-8C79-8F279D50E4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58"/>
                <a:ext cx="218" cy="326"/>
                <a:chOff x="801" y="1458"/>
                <a:chExt cx="218" cy="326"/>
              </a:xfrm>
            </p:grpSpPr>
            <p:sp>
              <p:nvSpPr>
                <p:cNvPr id="97" name="AutoShape 339">
                  <a:extLst>
                    <a:ext uri="{FF2B5EF4-FFF2-40B4-BE49-F238E27FC236}">
                      <a16:creationId xmlns:a16="http://schemas.microsoft.com/office/drawing/2014/main" id="{C83C8B5E-D8C9-4C5A-A8F4-FF5E86045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10"/>
                  <a:ext cx="218" cy="274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utoShape 340">
                  <a:extLst>
                    <a:ext uri="{FF2B5EF4-FFF2-40B4-BE49-F238E27FC236}">
                      <a16:creationId xmlns:a16="http://schemas.microsoft.com/office/drawing/2014/main" id="{4E93F132-79CE-4DF4-8E4F-E1AD3FDCD2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5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utoShape 341">
                  <a:extLst>
                    <a:ext uri="{FF2B5EF4-FFF2-40B4-BE49-F238E27FC236}">
                      <a16:creationId xmlns:a16="http://schemas.microsoft.com/office/drawing/2014/main" id="{99ACD676-0CFC-40EB-9FE1-0A2466FF72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342">
                <a:extLst>
                  <a:ext uri="{FF2B5EF4-FFF2-40B4-BE49-F238E27FC236}">
                    <a16:creationId xmlns:a16="http://schemas.microsoft.com/office/drawing/2014/main" id="{18290740-BF9D-4769-8E41-C57F842B2A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91" name="Freeform 343">
                  <a:extLst>
                    <a:ext uri="{FF2B5EF4-FFF2-40B4-BE49-F238E27FC236}">
                      <a16:creationId xmlns:a16="http://schemas.microsoft.com/office/drawing/2014/main" id="{44357387-6747-4ACA-97E7-0887DDEB8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Rectangle 344">
                  <a:extLst>
                    <a:ext uri="{FF2B5EF4-FFF2-40B4-BE49-F238E27FC236}">
                      <a16:creationId xmlns:a16="http://schemas.microsoft.com/office/drawing/2014/main" id="{CD0C0508-F7BF-4647-B295-B85113AE85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Rectangle 345">
                  <a:extLst>
                    <a:ext uri="{FF2B5EF4-FFF2-40B4-BE49-F238E27FC236}">
                      <a16:creationId xmlns:a16="http://schemas.microsoft.com/office/drawing/2014/main" id="{60ABE83C-0B66-465A-A548-7078D695E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Rectangle 346">
                  <a:extLst>
                    <a:ext uri="{FF2B5EF4-FFF2-40B4-BE49-F238E27FC236}">
                      <a16:creationId xmlns:a16="http://schemas.microsoft.com/office/drawing/2014/main" id="{B07DB840-9005-4046-9ABC-CEFF7B608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Oval 347">
                  <a:extLst>
                    <a:ext uri="{FF2B5EF4-FFF2-40B4-BE49-F238E27FC236}">
                      <a16:creationId xmlns:a16="http://schemas.microsoft.com/office/drawing/2014/main" id="{9EBB4F40-4F71-449D-B51F-6B0A6E12F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Freeform 348">
                  <a:extLst>
                    <a:ext uri="{FF2B5EF4-FFF2-40B4-BE49-F238E27FC236}">
                      <a16:creationId xmlns:a16="http://schemas.microsoft.com/office/drawing/2014/main" id="{59991490-0321-433C-A124-7E1892F8D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" name="Freeform 349">
                <a:extLst>
                  <a:ext uri="{FF2B5EF4-FFF2-40B4-BE49-F238E27FC236}">
                    <a16:creationId xmlns:a16="http://schemas.microsoft.com/office/drawing/2014/main" id="{BAC07103-BD6D-4967-8EC7-E57309980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40"/>
                <a:ext cx="209" cy="306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5" name="Group 350">
                <a:extLst>
                  <a:ext uri="{FF2B5EF4-FFF2-40B4-BE49-F238E27FC236}">
                    <a16:creationId xmlns:a16="http://schemas.microsoft.com/office/drawing/2014/main" id="{189E2D50-C6D7-4F5D-AA3F-D4F4AE105D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2" y="1440"/>
                <a:ext cx="255" cy="326"/>
                <a:chOff x="1042" y="1458"/>
                <a:chExt cx="255" cy="326"/>
              </a:xfrm>
            </p:grpSpPr>
            <p:grpSp>
              <p:nvGrpSpPr>
                <p:cNvPr id="86" name="Group 351">
                  <a:extLst>
                    <a:ext uri="{FF2B5EF4-FFF2-40B4-BE49-F238E27FC236}">
                      <a16:creationId xmlns:a16="http://schemas.microsoft.com/office/drawing/2014/main" id="{77856BE7-733B-4DF1-AAAF-54F1466FCA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2" y="1458"/>
                  <a:ext cx="255" cy="326"/>
                  <a:chOff x="1042" y="1458"/>
                  <a:chExt cx="255" cy="326"/>
                </a:xfrm>
              </p:grpSpPr>
              <p:sp>
                <p:nvSpPr>
                  <p:cNvPr id="89" name="AutoShape 352">
                    <a:extLst>
                      <a:ext uri="{FF2B5EF4-FFF2-40B4-BE49-F238E27FC236}">
                        <a16:creationId xmlns:a16="http://schemas.microsoft.com/office/drawing/2014/main" id="{0999C114-1E2C-4DFC-94D1-636487AA5D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2" y="1510"/>
                    <a:ext cx="255" cy="274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AutoShape 353">
                    <a:extLst>
                      <a:ext uri="{FF2B5EF4-FFF2-40B4-BE49-F238E27FC236}">
                        <a16:creationId xmlns:a16="http://schemas.microsoft.com/office/drawing/2014/main" id="{166B6F65-1C88-4590-A5F5-BEA81568F8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2" y="1458"/>
                    <a:ext cx="195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7" name="Oval 354">
                  <a:extLst>
                    <a:ext uri="{FF2B5EF4-FFF2-40B4-BE49-F238E27FC236}">
                      <a16:creationId xmlns:a16="http://schemas.microsoft.com/office/drawing/2014/main" id="{B2700D4C-13A1-4D27-AB6F-233A027CC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utoShape 355">
                  <a:extLst>
                    <a:ext uri="{FF2B5EF4-FFF2-40B4-BE49-F238E27FC236}">
                      <a16:creationId xmlns:a16="http://schemas.microsoft.com/office/drawing/2014/main" id="{43EC90EC-3DE1-41D4-B942-701617761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8" y="1640"/>
                  <a:ext cx="145" cy="59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8D6DD-55D1-4DCB-9B70-470BDA285EFD}"/>
                  </a:ext>
                </a:extLst>
              </p14:cNvPr>
              <p14:cNvContentPartPr/>
              <p14:nvPr/>
            </p14:nvContentPartPr>
            <p14:xfrm>
              <a:off x="430560" y="2330640"/>
              <a:ext cx="6338160" cy="360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8D6DD-55D1-4DCB-9B70-470BDA285E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2321280"/>
                <a:ext cx="6356880" cy="36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184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420558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Pipelined Laundry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1F8FA32F-CF19-4A45-AC2F-F103FA5F05F4}"/>
              </a:ext>
            </a:extLst>
          </p:cNvPr>
          <p:cNvSpPr txBox="1">
            <a:spLocks noChangeArrowheads="1"/>
          </p:cNvSpPr>
          <p:nvPr/>
        </p:nvSpPr>
        <p:spPr>
          <a:xfrm>
            <a:off x="2174177" y="4910118"/>
            <a:ext cx="7924800" cy="1676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60066"/>
                </a:solidFill>
              </a:rPr>
              <a:t>Pipelined laundry takes </a:t>
            </a:r>
            <a:r>
              <a:rPr lang="en-US" u="sng" dirty="0">
                <a:solidFill>
                  <a:srgbClr val="660066"/>
                </a:solidFill>
              </a:rPr>
              <a:t>3.5 hours</a:t>
            </a:r>
            <a:r>
              <a:rPr lang="en-US" dirty="0">
                <a:solidFill>
                  <a:srgbClr val="660066"/>
                </a:solidFill>
              </a:rPr>
              <a:t> for 4 loads! 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Steady state: 1 load every 30 minutes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Potential speedup = 2 </a:t>
            </a:r>
            <a:r>
              <a:rPr lang="en-US" dirty="0" err="1"/>
              <a:t>hr</a:t>
            </a:r>
            <a:r>
              <a:rPr lang="en-US" dirty="0"/>
              <a:t>/30 min  = 4 (no. of stages) 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Time to fill pipeline takes 2 hours </a:t>
            </a:r>
            <a:r>
              <a:rPr lang="en-US" dirty="0">
                <a:sym typeface="Wingdings" pitchFamily="2" charset="2"/>
              </a:rPr>
              <a:t> speedup </a:t>
            </a:r>
            <a:endParaRPr lang="en-US" dirty="0">
              <a:sym typeface="Symbol" pitchFamily="18" charset="2"/>
            </a:endParaRPr>
          </a:p>
        </p:txBody>
      </p:sp>
      <p:grpSp>
        <p:nvGrpSpPr>
          <p:cNvPr id="25" name="Group 193">
            <a:extLst>
              <a:ext uri="{FF2B5EF4-FFF2-40B4-BE49-F238E27FC236}">
                <a16:creationId xmlns:a16="http://schemas.microsoft.com/office/drawing/2014/main" id="{2FCB7136-E126-4E89-9494-9AFC2A5D988D}"/>
              </a:ext>
            </a:extLst>
          </p:cNvPr>
          <p:cNvGrpSpPr>
            <a:grpSpLocks/>
          </p:cNvGrpSpPr>
          <p:nvPr/>
        </p:nvGrpSpPr>
        <p:grpSpPr bwMode="auto">
          <a:xfrm>
            <a:off x="1830840" y="1276397"/>
            <a:ext cx="8431026" cy="3656460"/>
            <a:chOff x="81" y="646"/>
            <a:chExt cx="5638" cy="2185"/>
          </a:xfrm>
        </p:grpSpPr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5D0AA201-3835-4B59-9D0A-BBC642B2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" y="1104"/>
              <a:ext cx="225" cy="17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i="1" dirty="0">
                  <a:latin typeface="FranklinGothic" charset="0"/>
                </a:rPr>
                <a:t>T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a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s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k</a:t>
              </a:r>
            </a:p>
            <a:p>
              <a:pPr algn="ctr" eaLnBrk="0" hangingPunct="0"/>
              <a:endParaRPr lang="en-US" b="1" i="1" dirty="0">
                <a:latin typeface="FranklinGothic" charset="0"/>
              </a:endParaRP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O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d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e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  <a:endParaRPr lang="en-US" sz="2000" b="1" i="1" dirty="0">
                <a:latin typeface="FranklinGothic" charset="0"/>
              </a:endParaRPr>
            </a:p>
          </p:txBody>
        </p:sp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794687E8-75B6-494F-B9AD-932882606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11"/>
              <a:ext cx="246" cy="246"/>
              <a:chOff x="440" y="1867"/>
              <a:chExt cx="246" cy="246"/>
            </a:xfrm>
          </p:grpSpPr>
          <p:sp>
            <p:nvSpPr>
              <p:cNvPr id="164" name="Freeform 8">
                <a:extLst>
                  <a:ext uri="{FF2B5EF4-FFF2-40B4-BE49-F238E27FC236}">
                    <a16:creationId xmlns:a16="http://schemas.microsoft.com/office/drawing/2014/main" id="{F9FEAE0F-0149-495A-B7C0-FB806878F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867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9">
                <a:extLst>
                  <a:ext uri="{FF2B5EF4-FFF2-40B4-BE49-F238E27FC236}">
                    <a16:creationId xmlns:a16="http://schemas.microsoft.com/office/drawing/2014/main" id="{2F5072FD-57FC-4BAD-8627-0D3604137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894"/>
                <a:ext cx="209" cy="2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B</a:t>
                </a:r>
              </a:p>
            </p:txBody>
          </p:sp>
        </p:grpSp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C27F366F-724D-4CC4-9B8F-C4A12A9BF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150"/>
              <a:ext cx="246" cy="246"/>
              <a:chOff x="440" y="2217"/>
              <a:chExt cx="246" cy="246"/>
            </a:xfrm>
          </p:grpSpPr>
          <p:sp>
            <p:nvSpPr>
              <p:cNvPr id="162" name="Freeform 11">
                <a:extLst>
                  <a:ext uri="{FF2B5EF4-FFF2-40B4-BE49-F238E27FC236}">
                    <a16:creationId xmlns:a16="http://schemas.microsoft.com/office/drawing/2014/main" id="{65A03285-B5FE-40C1-AE36-585CFD606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217"/>
                <a:ext cx="246" cy="222"/>
              </a:xfrm>
              <a:custGeom>
                <a:avLst/>
                <a:gdLst>
                  <a:gd name="T0" fmla="*/ 69 w 246"/>
                  <a:gd name="T1" fmla="*/ 11 h 222"/>
                  <a:gd name="T2" fmla="*/ 117 w 246"/>
                  <a:gd name="T3" fmla="*/ 12 h 222"/>
                  <a:gd name="T4" fmla="*/ 167 w 246"/>
                  <a:gd name="T5" fmla="*/ 0 h 222"/>
                  <a:gd name="T6" fmla="*/ 228 w 246"/>
                  <a:gd name="T7" fmla="*/ 0 h 222"/>
                  <a:gd name="T8" fmla="*/ 161 w 246"/>
                  <a:gd name="T9" fmla="*/ 63 h 222"/>
                  <a:gd name="T10" fmla="*/ 179 w 246"/>
                  <a:gd name="T11" fmla="*/ 67 h 222"/>
                  <a:gd name="T12" fmla="*/ 196 w 246"/>
                  <a:gd name="T13" fmla="*/ 74 h 222"/>
                  <a:gd name="T14" fmla="*/ 213 w 246"/>
                  <a:gd name="T15" fmla="*/ 83 h 222"/>
                  <a:gd name="T16" fmla="*/ 226 w 246"/>
                  <a:gd name="T17" fmla="*/ 95 h 222"/>
                  <a:gd name="T18" fmla="*/ 236 w 246"/>
                  <a:gd name="T19" fmla="*/ 108 h 222"/>
                  <a:gd name="T20" fmla="*/ 243 w 246"/>
                  <a:gd name="T21" fmla="*/ 124 h 222"/>
                  <a:gd name="T22" fmla="*/ 245 w 246"/>
                  <a:gd name="T23" fmla="*/ 141 h 222"/>
                  <a:gd name="T24" fmla="*/ 242 w 246"/>
                  <a:gd name="T25" fmla="*/ 158 h 222"/>
                  <a:gd name="T26" fmla="*/ 237 w 246"/>
                  <a:gd name="T27" fmla="*/ 171 h 222"/>
                  <a:gd name="T28" fmla="*/ 226 w 246"/>
                  <a:gd name="T29" fmla="*/ 186 h 222"/>
                  <a:gd name="T30" fmla="*/ 209 w 246"/>
                  <a:gd name="T31" fmla="*/ 201 h 222"/>
                  <a:gd name="T32" fmla="*/ 192 w 246"/>
                  <a:gd name="T33" fmla="*/ 210 h 222"/>
                  <a:gd name="T34" fmla="*/ 176 w 246"/>
                  <a:gd name="T35" fmla="*/ 216 h 222"/>
                  <a:gd name="T36" fmla="*/ 161 w 246"/>
                  <a:gd name="T37" fmla="*/ 219 h 222"/>
                  <a:gd name="T38" fmla="*/ 141 w 246"/>
                  <a:gd name="T39" fmla="*/ 221 h 222"/>
                  <a:gd name="T40" fmla="*/ 91 w 246"/>
                  <a:gd name="T41" fmla="*/ 220 h 222"/>
                  <a:gd name="T42" fmla="*/ 67 w 246"/>
                  <a:gd name="T43" fmla="*/ 216 h 222"/>
                  <a:gd name="T44" fmla="*/ 42 w 246"/>
                  <a:gd name="T45" fmla="*/ 204 h 222"/>
                  <a:gd name="T46" fmla="*/ 22 w 246"/>
                  <a:gd name="T47" fmla="*/ 190 h 222"/>
                  <a:gd name="T48" fmla="*/ 10 w 246"/>
                  <a:gd name="T49" fmla="*/ 174 h 222"/>
                  <a:gd name="T50" fmla="*/ 3 w 246"/>
                  <a:gd name="T51" fmla="*/ 158 h 222"/>
                  <a:gd name="T52" fmla="*/ 0 w 246"/>
                  <a:gd name="T53" fmla="*/ 144 h 222"/>
                  <a:gd name="T54" fmla="*/ 2 w 246"/>
                  <a:gd name="T55" fmla="*/ 127 h 222"/>
                  <a:gd name="T56" fmla="*/ 10 w 246"/>
                  <a:gd name="T57" fmla="*/ 106 h 222"/>
                  <a:gd name="T58" fmla="*/ 26 w 246"/>
                  <a:gd name="T59" fmla="*/ 89 h 222"/>
                  <a:gd name="T60" fmla="*/ 47 w 246"/>
                  <a:gd name="T61" fmla="*/ 74 h 222"/>
                  <a:gd name="T62" fmla="*/ 76 w 246"/>
                  <a:gd name="T63" fmla="*/ 65 h 222"/>
                  <a:gd name="T64" fmla="*/ 30 w 246"/>
                  <a:gd name="T65" fmla="*/ 3 h 22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2"/>
                  <a:gd name="T101" fmla="*/ 246 w 246"/>
                  <a:gd name="T102" fmla="*/ 222 h 22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2">
                    <a:moveTo>
                      <a:pt x="30" y="3"/>
                    </a:moveTo>
                    <a:lnTo>
                      <a:pt x="69" y="11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5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5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7"/>
                    </a:lnTo>
                    <a:lnTo>
                      <a:pt x="243" y="124"/>
                    </a:lnTo>
                    <a:lnTo>
                      <a:pt x="244" y="131"/>
                    </a:lnTo>
                    <a:lnTo>
                      <a:pt x="245" y="141"/>
                    </a:lnTo>
                    <a:lnTo>
                      <a:pt x="244" y="150"/>
                    </a:lnTo>
                    <a:lnTo>
                      <a:pt x="242" y="158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8"/>
                    </a:lnTo>
                    <a:lnTo>
                      <a:pt x="226" y="186"/>
                    </a:lnTo>
                    <a:lnTo>
                      <a:pt x="218" y="194"/>
                    </a:lnTo>
                    <a:lnTo>
                      <a:pt x="209" y="201"/>
                    </a:lnTo>
                    <a:lnTo>
                      <a:pt x="200" y="206"/>
                    </a:lnTo>
                    <a:lnTo>
                      <a:pt x="192" y="210"/>
                    </a:lnTo>
                    <a:lnTo>
                      <a:pt x="184" y="213"/>
                    </a:lnTo>
                    <a:lnTo>
                      <a:pt x="176" y="216"/>
                    </a:lnTo>
                    <a:lnTo>
                      <a:pt x="167" y="218"/>
                    </a:lnTo>
                    <a:lnTo>
                      <a:pt x="161" y="219"/>
                    </a:lnTo>
                    <a:lnTo>
                      <a:pt x="150" y="220"/>
                    </a:lnTo>
                    <a:lnTo>
                      <a:pt x="141" y="221"/>
                    </a:lnTo>
                    <a:lnTo>
                      <a:pt x="99" y="221"/>
                    </a:lnTo>
                    <a:lnTo>
                      <a:pt x="91" y="220"/>
                    </a:lnTo>
                    <a:lnTo>
                      <a:pt x="81" y="219"/>
                    </a:lnTo>
                    <a:lnTo>
                      <a:pt x="67" y="216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7"/>
                    </a:lnTo>
                    <a:lnTo>
                      <a:pt x="22" y="190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5"/>
                    </a:lnTo>
                    <a:lnTo>
                      <a:pt x="3" y="158"/>
                    </a:lnTo>
                    <a:lnTo>
                      <a:pt x="1" y="151"/>
                    </a:lnTo>
                    <a:lnTo>
                      <a:pt x="0" y="144"/>
                    </a:lnTo>
                    <a:lnTo>
                      <a:pt x="1" y="138"/>
                    </a:lnTo>
                    <a:lnTo>
                      <a:pt x="2" y="127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9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5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2">
                <a:extLst>
                  <a:ext uri="{FF2B5EF4-FFF2-40B4-BE49-F238E27FC236}">
                    <a16:creationId xmlns:a16="http://schemas.microsoft.com/office/drawing/2014/main" id="{79B24926-B284-44BB-A5DC-DE67F42AD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" y="2244"/>
                <a:ext cx="204" cy="2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C</a:t>
                </a:r>
              </a:p>
            </p:txBody>
          </p:sp>
        </p:grpSp>
        <p:grpSp>
          <p:nvGrpSpPr>
            <p:cNvPr id="29" name="Group 13">
              <a:extLst>
                <a:ext uri="{FF2B5EF4-FFF2-40B4-BE49-F238E27FC236}">
                  <a16:creationId xmlns:a16="http://schemas.microsoft.com/office/drawing/2014/main" id="{E6DFCE18-51C9-48D0-BFE0-4F4BDFBC3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73"/>
              <a:ext cx="246" cy="242"/>
              <a:chOff x="440" y="2521"/>
              <a:chExt cx="246" cy="242"/>
            </a:xfrm>
          </p:grpSpPr>
          <p:sp>
            <p:nvSpPr>
              <p:cNvPr id="160" name="Freeform 14">
                <a:extLst>
                  <a:ext uri="{FF2B5EF4-FFF2-40B4-BE49-F238E27FC236}">
                    <a16:creationId xmlns:a16="http://schemas.microsoft.com/office/drawing/2014/main" id="{B2C6607A-383D-4A9E-B246-01AE855BA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521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5">
                <a:extLst>
                  <a:ext uri="{FF2B5EF4-FFF2-40B4-BE49-F238E27FC236}">
                    <a16:creationId xmlns:a16="http://schemas.microsoft.com/office/drawing/2014/main" id="{0A75C703-5670-4752-916E-F5983C221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" y="2544"/>
                <a:ext cx="220" cy="2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D</a:t>
                </a:r>
              </a:p>
            </p:txBody>
          </p:sp>
        </p:grpSp>
        <p:grpSp>
          <p:nvGrpSpPr>
            <p:cNvPr id="30" name="Group 16">
              <a:extLst>
                <a:ext uri="{FF2B5EF4-FFF2-40B4-BE49-F238E27FC236}">
                  <a16:creationId xmlns:a16="http://schemas.microsoft.com/office/drawing/2014/main" id="{A2081929-56CF-4256-A34E-9C1B1B81A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1479"/>
              <a:ext cx="246" cy="230"/>
              <a:chOff x="440" y="1479"/>
              <a:chExt cx="246" cy="230"/>
            </a:xfrm>
          </p:grpSpPr>
          <p:sp>
            <p:nvSpPr>
              <p:cNvPr id="158" name="Freeform 17">
                <a:extLst>
                  <a:ext uri="{FF2B5EF4-FFF2-40B4-BE49-F238E27FC236}">
                    <a16:creationId xmlns:a16="http://schemas.microsoft.com/office/drawing/2014/main" id="{E4A5EBDB-FD93-4238-A4F5-4FD3D30B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479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8">
                <a:extLst>
                  <a:ext uri="{FF2B5EF4-FFF2-40B4-BE49-F238E27FC236}">
                    <a16:creationId xmlns:a16="http://schemas.microsoft.com/office/drawing/2014/main" id="{78940E81-A136-4C09-B489-AF5A2D5A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1490"/>
                <a:ext cx="215" cy="2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A</a:t>
                </a:r>
              </a:p>
            </p:txBody>
          </p:sp>
        </p:grpSp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D7D502E2-F18F-4E24-8265-148824E03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" y="1371"/>
              <a:ext cx="3" cy="1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1929829D-E31C-4FD2-AC9B-4D2B4D59F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056"/>
              <a:ext cx="429" cy="2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>
                  <a:latin typeface="FranklinGothic" charset="0"/>
                </a:rPr>
                <a:t>Time</a:t>
              </a:r>
            </a:p>
          </p:txBody>
        </p:sp>
        <p:grpSp>
          <p:nvGrpSpPr>
            <p:cNvPr id="33" name="Group 21">
              <a:extLst>
                <a:ext uri="{FF2B5EF4-FFF2-40B4-BE49-F238E27FC236}">
                  <a16:creationId xmlns:a16="http://schemas.microsoft.com/office/drawing/2014/main" id="{EA82C155-ABEE-4D2E-A369-D5A810D5D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0" y="1437"/>
              <a:ext cx="1089" cy="295"/>
              <a:chOff x="800" y="1437"/>
              <a:chExt cx="1089" cy="295"/>
            </a:xfrm>
          </p:grpSpPr>
          <p:grpSp>
            <p:nvGrpSpPr>
              <p:cNvPr id="140" name="Group 22">
                <a:extLst>
                  <a:ext uri="{FF2B5EF4-FFF2-40B4-BE49-F238E27FC236}">
                    <a16:creationId xmlns:a16="http://schemas.microsoft.com/office/drawing/2014/main" id="{E162454D-0E81-4797-9EF7-984B157933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1438"/>
                <a:ext cx="218" cy="290"/>
                <a:chOff x="800" y="1438"/>
                <a:chExt cx="218" cy="290"/>
              </a:xfrm>
            </p:grpSpPr>
            <p:sp>
              <p:nvSpPr>
                <p:cNvPr id="155" name="AutoShape 23">
                  <a:extLst>
                    <a:ext uri="{FF2B5EF4-FFF2-40B4-BE49-F238E27FC236}">
                      <a16:creationId xmlns:a16="http://schemas.microsoft.com/office/drawing/2014/main" id="{ACCBA7D8-DAE9-4746-9C9E-2576DED074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1490"/>
                  <a:ext cx="218" cy="238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utoShape 24">
                  <a:extLst>
                    <a:ext uri="{FF2B5EF4-FFF2-40B4-BE49-F238E27FC236}">
                      <a16:creationId xmlns:a16="http://schemas.microsoft.com/office/drawing/2014/main" id="{F0CF2981-8489-4150-AC23-41635904B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" y="143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AutoShape 25">
                  <a:extLst>
                    <a:ext uri="{FF2B5EF4-FFF2-40B4-BE49-F238E27FC236}">
                      <a16:creationId xmlns:a16="http://schemas.microsoft.com/office/drawing/2014/main" id="{E9427515-76BE-45C2-ACF0-C3C807DF7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26">
                <a:extLst>
                  <a:ext uri="{FF2B5EF4-FFF2-40B4-BE49-F238E27FC236}">
                    <a16:creationId xmlns:a16="http://schemas.microsoft.com/office/drawing/2014/main" id="{E8289D2F-9B88-4547-B4E5-20162B39C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1" y="1437"/>
                <a:ext cx="201" cy="273"/>
                <a:chOff x="1384" y="1449"/>
                <a:chExt cx="201" cy="273"/>
              </a:xfrm>
            </p:grpSpPr>
            <p:sp>
              <p:nvSpPr>
                <p:cNvPr id="149" name="Freeform 27">
                  <a:extLst>
                    <a:ext uri="{FF2B5EF4-FFF2-40B4-BE49-F238E27FC236}">
                      <a16:creationId xmlns:a16="http://schemas.microsoft.com/office/drawing/2014/main" id="{1BF83437-E5E2-4557-99B0-F6494DF1E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0" y="1578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Rectangle 28">
                  <a:extLst>
                    <a:ext uri="{FF2B5EF4-FFF2-40B4-BE49-F238E27FC236}">
                      <a16:creationId xmlns:a16="http://schemas.microsoft.com/office/drawing/2014/main" id="{0C6D5420-593B-4DE1-B430-A19B4818C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5" y="1578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Rectangle 29">
                  <a:extLst>
                    <a:ext uri="{FF2B5EF4-FFF2-40B4-BE49-F238E27FC236}">
                      <a16:creationId xmlns:a16="http://schemas.microsoft.com/office/drawing/2014/main" id="{5DF61732-41FF-44A5-81AD-E00F40FC5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3" y="1636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Rectangle 30">
                  <a:extLst>
                    <a:ext uri="{FF2B5EF4-FFF2-40B4-BE49-F238E27FC236}">
                      <a16:creationId xmlns:a16="http://schemas.microsoft.com/office/drawing/2014/main" id="{B32841EF-BC31-4AD2-84D2-2108A9226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4" y="1634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1">
                  <a:extLst>
                    <a:ext uri="{FF2B5EF4-FFF2-40B4-BE49-F238E27FC236}">
                      <a16:creationId xmlns:a16="http://schemas.microsoft.com/office/drawing/2014/main" id="{7C33050B-0F67-4475-AB87-B09462B5E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9" y="1449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:a16="http://schemas.microsoft.com/office/drawing/2014/main" id="{5579D231-3610-4D76-8662-26EC11509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5" y="1496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F596823E-2F47-42F5-A122-D5694D614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40"/>
                <a:ext cx="209" cy="292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" name="Group 34">
                <a:extLst>
                  <a:ext uri="{FF2B5EF4-FFF2-40B4-BE49-F238E27FC236}">
                    <a16:creationId xmlns:a16="http://schemas.microsoft.com/office/drawing/2014/main" id="{F4776DD3-7630-4311-AD92-B8CF12D823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3" y="1440"/>
                <a:ext cx="244" cy="288"/>
                <a:chOff x="1053" y="1458"/>
                <a:chExt cx="244" cy="288"/>
              </a:xfrm>
            </p:grpSpPr>
            <p:grpSp>
              <p:nvGrpSpPr>
                <p:cNvPr id="144" name="Group 35">
                  <a:extLst>
                    <a:ext uri="{FF2B5EF4-FFF2-40B4-BE49-F238E27FC236}">
                      <a16:creationId xmlns:a16="http://schemas.microsoft.com/office/drawing/2014/main" id="{1B6CAC22-EABF-48BC-9C61-EFE6678448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3" y="1458"/>
                  <a:ext cx="244" cy="288"/>
                  <a:chOff x="1053" y="1458"/>
                  <a:chExt cx="244" cy="288"/>
                </a:xfrm>
              </p:grpSpPr>
              <p:sp>
                <p:nvSpPr>
                  <p:cNvPr id="147" name="AutoShape 36">
                    <a:extLst>
                      <a:ext uri="{FF2B5EF4-FFF2-40B4-BE49-F238E27FC236}">
                        <a16:creationId xmlns:a16="http://schemas.microsoft.com/office/drawing/2014/main" id="{3AB23FCA-585F-47FC-B567-B590F7F5AD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1510"/>
                    <a:ext cx="244" cy="23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AutoShape 37">
                    <a:extLst>
                      <a:ext uri="{FF2B5EF4-FFF2-40B4-BE49-F238E27FC236}">
                        <a16:creationId xmlns:a16="http://schemas.microsoft.com/office/drawing/2014/main" id="{3D849E48-6349-481D-A08C-600B3BF1A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1" y="1458"/>
                    <a:ext cx="186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" name="Oval 38">
                  <a:extLst>
                    <a:ext uri="{FF2B5EF4-FFF2-40B4-BE49-F238E27FC236}">
                      <a16:creationId xmlns:a16="http://schemas.microsoft.com/office/drawing/2014/main" id="{4FE10DE7-5DD3-46B9-BE3F-14C018E44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utoShape 39">
                  <a:extLst>
                    <a:ext uri="{FF2B5EF4-FFF2-40B4-BE49-F238E27FC236}">
                      <a16:creationId xmlns:a16="http://schemas.microsoft.com/office/drawing/2014/main" id="{08FEC8D0-DF39-4F34-B5FC-A929A72375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1" y="1630"/>
                  <a:ext cx="131" cy="51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4" name="Rectangle 83">
              <a:extLst>
                <a:ext uri="{FF2B5EF4-FFF2-40B4-BE49-F238E27FC236}">
                  <a16:creationId xmlns:a16="http://schemas.microsoft.com/office/drawing/2014/main" id="{85765330-B15D-403D-99A6-3DA0F6DC8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" y="658"/>
              <a:ext cx="48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6 PM</a:t>
              </a:r>
            </a:p>
          </p:txBody>
        </p:sp>
        <p:sp>
          <p:nvSpPr>
            <p:cNvPr id="35" name="Line 84">
              <a:extLst>
                <a:ext uri="{FF2B5EF4-FFF2-40B4-BE49-F238E27FC236}">
                  <a16:creationId xmlns:a16="http://schemas.microsoft.com/office/drawing/2014/main" id="{D27D6342-AABA-4038-9314-ED27518C6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873"/>
              <a:ext cx="0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85">
              <a:extLst>
                <a:ext uri="{FF2B5EF4-FFF2-40B4-BE49-F238E27FC236}">
                  <a16:creationId xmlns:a16="http://schemas.microsoft.com/office/drawing/2014/main" id="{FCCC61D1-BBCE-4A6C-9FFF-EFCB981F8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669"/>
              <a:ext cx="20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7</a:t>
              </a:r>
            </a:p>
          </p:txBody>
        </p:sp>
        <p:sp>
          <p:nvSpPr>
            <p:cNvPr id="37" name="Rectangle 86">
              <a:extLst>
                <a:ext uri="{FF2B5EF4-FFF2-40B4-BE49-F238E27FC236}">
                  <a16:creationId xmlns:a16="http://schemas.microsoft.com/office/drawing/2014/main" id="{0CA1242E-51F7-446D-AC08-839344E7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664"/>
              <a:ext cx="20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8</a:t>
              </a:r>
            </a:p>
          </p:txBody>
        </p:sp>
        <p:sp>
          <p:nvSpPr>
            <p:cNvPr id="38" name="Rectangle 87">
              <a:extLst>
                <a:ext uri="{FF2B5EF4-FFF2-40B4-BE49-F238E27FC236}">
                  <a16:creationId xmlns:a16="http://schemas.microsoft.com/office/drawing/2014/main" id="{F03668C2-8929-43C9-A99F-5A150CECD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681"/>
              <a:ext cx="20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9</a:t>
              </a:r>
            </a:p>
          </p:txBody>
        </p:sp>
        <p:sp>
          <p:nvSpPr>
            <p:cNvPr id="39" name="Rectangle 88">
              <a:extLst>
                <a:ext uri="{FF2B5EF4-FFF2-40B4-BE49-F238E27FC236}">
                  <a16:creationId xmlns:a16="http://schemas.microsoft.com/office/drawing/2014/main" id="{DE77449D-C2D9-46DE-ABB9-61F2D0C5D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671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10</a:t>
              </a:r>
            </a:p>
          </p:txBody>
        </p:sp>
        <p:sp>
          <p:nvSpPr>
            <p:cNvPr id="40" name="Rectangle 89">
              <a:extLst>
                <a:ext uri="{FF2B5EF4-FFF2-40B4-BE49-F238E27FC236}">
                  <a16:creationId xmlns:a16="http://schemas.microsoft.com/office/drawing/2014/main" id="{F727FE81-C75F-4533-B708-0A7E5177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669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11</a:t>
              </a:r>
            </a:p>
          </p:txBody>
        </p:sp>
        <p:sp>
          <p:nvSpPr>
            <p:cNvPr id="41" name="Rectangle 90">
              <a:extLst>
                <a:ext uri="{FF2B5EF4-FFF2-40B4-BE49-F238E27FC236}">
                  <a16:creationId xmlns:a16="http://schemas.microsoft.com/office/drawing/2014/main" id="{5D9579D0-ABBB-4049-A75D-09FD3ED7E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652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 dirty="0">
                  <a:latin typeface="FranklinGothic" charset="0"/>
                </a:rPr>
                <a:t>12</a:t>
              </a:r>
            </a:p>
          </p:txBody>
        </p:sp>
        <p:sp>
          <p:nvSpPr>
            <p:cNvPr id="42" name="Rectangle 91">
              <a:extLst>
                <a:ext uri="{FF2B5EF4-FFF2-40B4-BE49-F238E27FC236}">
                  <a16:creationId xmlns:a16="http://schemas.microsoft.com/office/drawing/2014/main" id="{6C24D0ED-ED4C-444F-B10B-09D35061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663"/>
              <a:ext cx="20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</a:t>
              </a:r>
            </a:p>
          </p:txBody>
        </p:sp>
        <p:sp>
          <p:nvSpPr>
            <p:cNvPr id="43" name="Line 92">
              <a:extLst>
                <a:ext uri="{FF2B5EF4-FFF2-40B4-BE49-F238E27FC236}">
                  <a16:creationId xmlns:a16="http://schemas.microsoft.com/office/drawing/2014/main" id="{5CD0457A-07AB-4CE6-B187-95EDBF93B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978"/>
              <a:ext cx="47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93">
              <a:extLst>
                <a:ext uri="{FF2B5EF4-FFF2-40B4-BE49-F238E27FC236}">
                  <a16:creationId xmlns:a16="http://schemas.microsoft.com/office/drawing/2014/main" id="{33FBAAE0-9A83-4464-AC14-C6CB6A5C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7" y="646"/>
              <a:ext cx="502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2 AM</a:t>
              </a:r>
            </a:p>
          </p:txBody>
        </p:sp>
        <p:grpSp>
          <p:nvGrpSpPr>
            <p:cNvPr id="45" name="Group 98">
              <a:extLst>
                <a:ext uri="{FF2B5EF4-FFF2-40B4-BE49-F238E27FC236}">
                  <a16:creationId xmlns:a16="http://schemas.microsoft.com/office/drawing/2014/main" id="{43366CF8-3678-44BD-9A60-09E468760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735"/>
              <a:ext cx="1088" cy="310"/>
              <a:chOff x="801" y="1447"/>
              <a:chExt cx="1088" cy="310"/>
            </a:xfrm>
          </p:grpSpPr>
          <p:grpSp>
            <p:nvGrpSpPr>
              <p:cNvPr id="122" name="Group 99">
                <a:extLst>
                  <a:ext uri="{FF2B5EF4-FFF2-40B4-BE49-F238E27FC236}">
                    <a16:creationId xmlns:a16="http://schemas.microsoft.com/office/drawing/2014/main" id="{AC820114-D408-44AA-9C95-556764058C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58"/>
                <a:ext cx="218" cy="298"/>
                <a:chOff x="801" y="1458"/>
                <a:chExt cx="218" cy="298"/>
              </a:xfrm>
            </p:grpSpPr>
            <p:sp>
              <p:nvSpPr>
                <p:cNvPr id="137" name="AutoShape 100">
                  <a:extLst>
                    <a:ext uri="{FF2B5EF4-FFF2-40B4-BE49-F238E27FC236}">
                      <a16:creationId xmlns:a16="http://schemas.microsoft.com/office/drawing/2014/main" id="{DFCF7AEC-A05F-4240-B74B-C8E9D97C3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10"/>
                  <a:ext cx="218" cy="2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AutoShape 101">
                  <a:extLst>
                    <a:ext uri="{FF2B5EF4-FFF2-40B4-BE49-F238E27FC236}">
                      <a16:creationId xmlns:a16="http://schemas.microsoft.com/office/drawing/2014/main" id="{4FF5DCE6-5105-4976-A609-381250F9F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58"/>
                  <a:ext cx="165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AutoShape 102">
                  <a:extLst>
                    <a:ext uri="{FF2B5EF4-FFF2-40B4-BE49-F238E27FC236}">
                      <a16:creationId xmlns:a16="http://schemas.microsoft.com/office/drawing/2014/main" id="{946A9ACD-D8B5-473D-8C4A-D6C8110FD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32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Group 103">
                <a:extLst>
                  <a:ext uri="{FF2B5EF4-FFF2-40B4-BE49-F238E27FC236}">
                    <a16:creationId xmlns:a16="http://schemas.microsoft.com/office/drawing/2014/main" id="{D2DCB7E1-E234-468F-8157-C672200114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131" name="Freeform 104">
                  <a:extLst>
                    <a:ext uri="{FF2B5EF4-FFF2-40B4-BE49-F238E27FC236}">
                      <a16:creationId xmlns:a16="http://schemas.microsoft.com/office/drawing/2014/main" id="{851F94EC-0042-4EBE-956B-E875D4005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Rectangle 105">
                  <a:extLst>
                    <a:ext uri="{FF2B5EF4-FFF2-40B4-BE49-F238E27FC236}">
                      <a16:creationId xmlns:a16="http://schemas.microsoft.com/office/drawing/2014/main" id="{FA6F4ADE-8D6A-4CA4-9567-FA9676BC2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Rectangle 106">
                  <a:extLst>
                    <a:ext uri="{FF2B5EF4-FFF2-40B4-BE49-F238E27FC236}">
                      <a16:creationId xmlns:a16="http://schemas.microsoft.com/office/drawing/2014/main" id="{E5FD66DD-E16D-4991-8F6A-011CC7912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107">
                  <a:extLst>
                    <a:ext uri="{FF2B5EF4-FFF2-40B4-BE49-F238E27FC236}">
                      <a16:creationId xmlns:a16="http://schemas.microsoft.com/office/drawing/2014/main" id="{72F520CC-1399-4BE1-A4D3-8C676C3BA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108">
                  <a:extLst>
                    <a:ext uri="{FF2B5EF4-FFF2-40B4-BE49-F238E27FC236}">
                      <a16:creationId xmlns:a16="http://schemas.microsoft.com/office/drawing/2014/main" id="{53750E56-D08E-43E3-BA3E-BEEEC71B6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Freeform 109">
                  <a:extLst>
                    <a:ext uri="{FF2B5EF4-FFF2-40B4-BE49-F238E27FC236}">
                      <a16:creationId xmlns:a16="http://schemas.microsoft.com/office/drawing/2014/main" id="{7400CEF8-4BBC-4315-83A2-C9DCF00D6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4" name="Freeform 110">
                <a:extLst>
                  <a:ext uri="{FF2B5EF4-FFF2-40B4-BE49-F238E27FC236}">
                    <a16:creationId xmlns:a16="http://schemas.microsoft.com/office/drawing/2014/main" id="{D35CE7A9-26AD-4728-8242-D6479A7A1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63"/>
                <a:ext cx="209" cy="292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5" name="Group 111">
                <a:extLst>
                  <a:ext uri="{FF2B5EF4-FFF2-40B4-BE49-F238E27FC236}">
                    <a16:creationId xmlns:a16="http://schemas.microsoft.com/office/drawing/2014/main" id="{CF3477A7-2AC0-48ED-958A-C5E1365B23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5" y="1447"/>
                <a:ext cx="262" cy="298"/>
                <a:chOff x="1035" y="1465"/>
                <a:chExt cx="262" cy="298"/>
              </a:xfrm>
            </p:grpSpPr>
            <p:grpSp>
              <p:nvGrpSpPr>
                <p:cNvPr id="126" name="Group 112">
                  <a:extLst>
                    <a:ext uri="{FF2B5EF4-FFF2-40B4-BE49-F238E27FC236}">
                      <a16:creationId xmlns:a16="http://schemas.microsoft.com/office/drawing/2014/main" id="{63201C68-1F4D-4B80-B82E-97076C9B6C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5" y="1465"/>
                  <a:ext cx="262" cy="298"/>
                  <a:chOff x="1035" y="1465"/>
                  <a:chExt cx="262" cy="298"/>
                </a:xfrm>
              </p:grpSpPr>
              <p:sp>
                <p:nvSpPr>
                  <p:cNvPr id="129" name="AutoShape 113">
                    <a:extLst>
                      <a:ext uri="{FF2B5EF4-FFF2-40B4-BE49-F238E27FC236}">
                        <a16:creationId xmlns:a16="http://schemas.microsoft.com/office/drawing/2014/main" id="{C1807D22-DFEA-4918-8749-45FDB22C19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5" y="1514"/>
                    <a:ext cx="262" cy="2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AutoShape 114">
                    <a:extLst>
                      <a:ext uri="{FF2B5EF4-FFF2-40B4-BE49-F238E27FC236}">
                        <a16:creationId xmlns:a16="http://schemas.microsoft.com/office/drawing/2014/main" id="{EBEF6529-9EDF-4DBF-87FA-87AB1555F8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7" y="1465"/>
                    <a:ext cx="200" cy="42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Oval 115">
                  <a:extLst>
                    <a:ext uri="{FF2B5EF4-FFF2-40B4-BE49-F238E27FC236}">
                      <a16:creationId xmlns:a16="http://schemas.microsoft.com/office/drawing/2014/main" id="{C1871FCC-959E-4853-99FD-9C88BDF9D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486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utoShape 116">
                  <a:extLst>
                    <a:ext uri="{FF2B5EF4-FFF2-40B4-BE49-F238E27FC236}">
                      <a16:creationId xmlns:a16="http://schemas.microsoft.com/office/drawing/2014/main" id="{13381558-5650-449A-9365-B8FB6133F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3" y="1640"/>
                  <a:ext cx="140" cy="58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" name="Group 117">
              <a:extLst>
                <a:ext uri="{FF2B5EF4-FFF2-40B4-BE49-F238E27FC236}">
                  <a16:creationId xmlns:a16="http://schemas.microsoft.com/office/drawing/2014/main" id="{7E0C8450-53F3-42A4-93CC-B5F8D7B44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052"/>
              <a:ext cx="1088" cy="305"/>
              <a:chOff x="801" y="1476"/>
              <a:chExt cx="1088" cy="305"/>
            </a:xfrm>
          </p:grpSpPr>
          <p:grpSp>
            <p:nvGrpSpPr>
              <p:cNvPr id="104" name="Group 118">
                <a:extLst>
                  <a:ext uri="{FF2B5EF4-FFF2-40B4-BE49-F238E27FC236}">
                    <a16:creationId xmlns:a16="http://schemas.microsoft.com/office/drawing/2014/main" id="{08D1E84C-A4D7-4655-AB9D-F47F86F4A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91"/>
                <a:ext cx="218" cy="288"/>
                <a:chOff x="801" y="1491"/>
                <a:chExt cx="218" cy="288"/>
              </a:xfrm>
            </p:grpSpPr>
            <p:sp>
              <p:nvSpPr>
                <p:cNvPr id="119" name="AutoShape 119">
                  <a:extLst>
                    <a:ext uri="{FF2B5EF4-FFF2-40B4-BE49-F238E27FC236}">
                      <a16:creationId xmlns:a16="http://schemas.microsoft.com/office/drawing/2014/main" id="{CA3DD5E4-68E8-48D0-B5CB-54C4578AD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43"/>
                  <a:ext cx="218" cy="23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AutoShape 120">
                  <a:extLst>
                    <a:ext uri="{FF2B5EF4-FFF2-40B4-BE49-F238E27FC236}">
                      <a16:creationId xmlns:a16="http://schemas.microsoft.com/office/drawing/2014/main" id="{E61B172E-77F8-44FF-87C1-6F91D2AC1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91"/>
                  <a:ext cx="165" cy="42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AutoShape 121">
                  <a:extLst>
                    <a:ext uri="{FF2B5EF4-FFF2-40B4-BE49-F238E27FC236}">
                      <a16:creationId xmlns:a16="http://schemas.microsoft.com/office/drawing/2014/main" id="{1F31C236-C29F-4D4F-AC31-B3B0053F7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65"/>
                  <a:ext cx="114" cy="18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22">
                <a:extLst>
                  <a:ext uri="{FF2B5EF4-FFF2-40B4-BE49-F238E27FC236}">
                    <a16:creationId xmlns:a16="http://schemas.microsoft.com/office/drawing/2014/main" id="{D515BCAD-0CD9-49C9-A43A-5FC4393C6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113" name="Freeform 123">
                  <a:extLst>
                    <a:ext uri="{FF2B5EF4-FFF2-40B4-BE49-F238E27FC236}">
                      <a16:creationId xmlns:a16="http://schemas.microsoft.com/office/drawing/2014/main" id="{05D0CDC1-061D-43B1-8815-98942E1E6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Rectangle 124">
                  <a:extLst>
                    <a:ext uri="{FF2B5EF4-FFF2-40B4-BE49-F238E27FC236}">
                      <a16:creationId xmlns:a16="http://schemas.microsoft.com/office/drawing/2014/main" id="{3F62082A-CF32-472C-A6CA-CE0A22C6C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Rectangle 125">
                  <a:extLst>
                    <a:ext uri="{FF2B5EF4-FFF2-40B4-BE49-F238E27FC236}">
                      <a16:creationId xmlns:a16="http://schemas.microsoft.com/office/drawing/2014/main" id="{CB829CB0-4399-4811-8604-B49DA02B4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Rectangle 126">
                  <a:extLst>
                    <a:ext uri="{FF2B5EF4-FFF2-40B4-BE49-F238E27FC236}">
                      <a16:creationId xmlns:a16="http://schemas.microsoft.com/office/drawing/2014/main" id="{A7E32B15-D2A7-4454-8E16-929E5B68E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Oval 127">
                  <a:extLst>
                    <a:ext uri="{FF2B5EF4-FFF2-40B4-BE49-F238E27FC236}">
                      <a16:creationId xmlns:a16="http://schemas.microsoft.com/office/drawing/2014/main" id="{53561DF6-2CA5-4542-A39C-DA84BB5C83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Freeform 128">
                  <a:extLst>
                    <a:ext uri="{FF2B5EF4-FFF2-40B4-BE49-F238E27FC236}">
                      <a16:creationId xmlns:a16="http://schemas.microsoft.com/office/drawing/2014/main" id="{D6B1CA7B-A13B-4490-B960-8B8FBA1E3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6" name="Freeform 129">
                <a:extLst>
                  <a:ext uri="{FF2B5EF4-FFF2-40B4-BE49-F238E27FC236}">
                    <a16:creationId xmlns:a16="http://schemas.microsoft.com/office/drawing/2014/main" id="{54FA36C9-A7EC-4DA2-AD9F-F691F125E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476"/>
                <a:ext cx="209" cy="293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7" name="Group 130">
                <a:extLst>
                  <a:ext uri="{FF2B5EF4-FFF2-40B4-BE49-F238E27FC236}">
                    <a16:creationId xmlns:a16="http://schemas.microsoft.com/office/drawing/2014/main" id="{E8D0CD0F-C5D0-484A-9050-99EAF0F8C6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6" y="1479"/>
                <a:ext cx="251" cy="302"/>
                <a:chOff x="1046" y="1497"/>
                <a:chExt cx="251" cy="302"/>
              </a:xfrm>
            </p:grpSpPr>
            <p:grpSp>
              <p:nvGrpSpPr>
                <p:cNvPr id="108" name="Group 131">
                  <a:extLst>
                    <a:ext uri="{FF2B5EF4-FFF2-40B4-BE49-F238E27FC236}">
                      <a16:creationId xmlns:a16="http://schemas.microsoft.com/office/drawing/2014/main" id="{B6AD1F14-7580-4F19-B8DB-222A200668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6" y="1497"/>
                  <a:ext cx="251" cy="302"/>
                  <a:chOff x="1046" y="1497"/>
                  <a:chExt cx="251" cy="302"/>
                </a:xfrm>
              </p:grpSpPr>
              <p:sp>
                <p:nvSpPr>
                  <p:cNvPr id="111" name="AutoShape 132">
                    <a:extLst>
                      <a:ext uri="{FF2B5EF4-FFF2-40B4-BE49-F238E27FC236}">
                        <a16:creationId xmlns:a16="http://schemas.microsoft.com/office/drawing/2014/main" id="{B25E6184-7F1B-4352-8DC5-4441C6693F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6" y="1549"/>
                    <a:ext cx="251" cy="25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AutoShape 133">
                    <a:extLst>
                      <a:ext uri="{FF2B5EF4-FFF2-40B4-BE49-F238E27FC236}">
                        <a16:creationId xmlns:a16="http://schemas.microsoft.com/office/drawing/2014/main" id="{52C2D253-A1C0-406F-8B44-08C6C1BC81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5" y="1497"/>
                    <a:ext cx="192" cy="45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" name="Oval 134">
                  <a:extLst>
                    <a:ext uri="{FF2B5EF4-FFF2-40B4-BE49-F238E27FC236}">
                      <a16:creationId xmlns:a16="http://schemas.microsoft.com/office/drawing/2014/main" id="{6173D175-E66B-4587-9C6F-7788E4B31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525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utoShape 135">
                  <a:extLst>
                    <a:ext uri="{FF2B5EF4-FFF2-40B4-BE49-F238E27FC236}">
                      <a16:creationId xmlns:a16="http://schemas.microsoft.com/office/drawing/2014/main" id="{DC5D9694-5E66-4385-8E80-8B904E7BB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" y="1679"/>
                  <a:ext cx="134" cy="54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" name="Group 136">
              <a:extLst>
                <a:ext uri="{FF2B5EF4-FFF2-40B4-BE49-F238E27FC236}">
                  <a16:creationId xmlns:a16="http://schemas.microsoft.com/office/drawing/2014/main" id="{B8C3AA9C-7883-40E2-B8AA-5022B146E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386"/>
              <a:ext cx="1065" cy="310"/>
              <a:chOff x="801" y="1474"/>
              <a:chExt cx="1065" cy="310"/>
            </a:xfrm>
          </p:grpSpPr>
          <p:grpSp>
            <p:nvGrpSpPr>
              <p:cNvPr id="86" name="Group 137">
                <a:extLst>
                  <a:ext uri="{FF2B5EF4-FFF2-40B4-BE49-F238E27FC236}">
                    <a16:creationId xmlns:a16="http://schemas.microsoft.com/office/drawing/2014/main" id="{C8D22174-51CA-4DA4-B81E-80E80F1882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480"/>
                <a:ext cx="218" cy="304"/>
                <a:chOff x="801" y="1480"/>
                <a:chExt cx="218" cy="304"/>
              </a:xfrm>
            </p:grpSpPr>
            <p:sp>
              <p:nvSpPr>
                <p:cNvPr id="101" name="AutoShape 138">
                  <a:extLst>
                    <a:ext uri="{FF2B5EF4-FFF2-40B4-BE49-F238E27FC236}">
                      <a16:creationId xmlns:a16="http://schemas.microsoft.com/office/drawing/2014/main" id="{8929BBDC-6ACC-4AEF-9B9E-451F28944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532"/>
                  <a:ext cx="218" cy="252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utoShape 139">
                  <a:extLst>
                    <a:ext uri="{FF2B5EF4-FFF2-40B4-BE49-F238E27FC236}">
                      <a16:creationId xmlns:a16="http://schemas.microsoft.com/office/drawing/2014/main" id="{EF7445D9-3E69-4665-9A27-FDCCA89DC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1480"/>
                  <a:ext cx="165" cy="45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utoShape 140">
                  <a:extLst>
                    <a:ext uri="{FF2B5EF4-FFF2-40B4-BE49-F238E27FC236}">
                      <a16:creationId xmlns:a16="http://schemas.microsoft.com/office/drawing/2014/main" id="{332613EE-9387-42F1-A9B3-B29381D0B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" y="1554"/>
                  <a:ext cx="114" cy="27"/>
                </a:xfrm>
                <a:prstGeom prst="parallelogram">
                  <a:avLst>
                    <a:gd name="adj" fmla="val 158304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141">
                <a:extLst>
                  <a:ext uri="{FF2B5EF4-FFF2-40B4-BE49-F238E27FC236}">
                    <a16:creationId xmlns:a16="http://schemas.microsoft.com/office/drawing/2014/main" id="{23FCD185-5C6E-43C6-BB9A-0B506B382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488"/>
                <a:ext cx="213" cy="269"/>
                <a:chOff x="1345" y="1500"/>
                <a:chExt cx="213" cy="269"/>
              </a:xfrm>
            </p:grpSpPr>
            <p:sp>
              <p:nvSpPr>
                <p:cNvPr id="95" name="Freeform 142">
                  <a:extLst>
                    <a:ext uri="{FF2B5EF4-FFF2-40B4-BE49-F238E27FC236}">
                      <a16:creationId xmlns:a16="http://schemas.microsoft.com/office/drawing/2014/main" id="{762921A3-0C64-4624-951B-044AF136B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625"/>
                  <a:ext cx="64" cy="144"/>
                </a:xfrm>
                <a:custGeom>
                  <a:avLst/>
                  <a:gdLst>
                    <a:gd name="T0" fmla="*/ 46 w 64"/>
                    <a:gd name="T1" fmla="*/ 0 h 144"/>
                    <a:gd name="T2" fmla="*/ 63 w 64"/>
                    <a:gd name="T3" fmla="*/ 0 h 144"/>
                    <a:gd name="T4" fmla="*/ 17 w 64"/>
                    <a:gd name="T5" fmla="*/ 143 h 144"/>
                    <a:gd name="T6" fmla="*/ 0 w 64"/>
                    <a:gd name="T7" fmla="*/ 143 h 144"/>
                    <a:gd name="T8" fmla="*/ 46 w 64"/>
                    <a:gd name="T9" fmla="*/ 0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4"/>
                    <a:gd name="T17" fmla="*/ 64 w 64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4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3"/>
                      </a:lnTo>
                      <a:lnTo>
                        <a:pt x="0" y="143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Rectangle 143">
                  <a:extLst>
                    <a:ext uri="{FF2B5EF4-FFF2-40B4-BE49-F238E27FC236}">
                      <a16:creationId xmlns:a16="http://schemas.microsoft.com/office/drawing/2014/main" id="{D145B4E9-9E4A-493E-BD20-FB4EF2363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8" y="1625"/>
                  <a:ext cx="80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Rectangle 144">
                  <a:extLst>
                    <a:ext uri="{FF2B5EF4-FFF2-40B4-BE49-F238E27FC236}">
                      <a16:creationId xmlns:a16="http://schemas.microsoft.com/office/drawing/2014/main" id="{4103C5BD-1403-439F-BEE5-9BF6DC151D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" y="1683"/>
                  <a:ext cx="60" cy="14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Rectangle 145">
                  <a:extLst>
                    <a:ext uri="{FF2B5EF4-FFF2-40B4-BE49-F238E27FC236}">
                      <a16:creationId xmlns:a16="http://schemas.microsoft.com/office/drawing/2014/main" id="{CD5D8626-291B-4E03-B5C5-78624FD4C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83"/>
                  <a:ext cx="79" cy="10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Oval 146">
                  <a:extLst>
                    <a:ext uri="{FF2B5EF4-FFF2-40B4-BE49-F238E27FC236}">
                      <a16:creationId xmlns:a16="http://schemas.microsoft.com/office/drawing/2014/main" id="{8DA6E5FE-EB82-4681-AD88-FCCC55B9D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9" y="1500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Freeform 147">
                  <a:extLst>
                    <a:ext uri="{FF2B5EF4-FFF2-40B4-BE49-F238E27FC236}">
                      <a16:creationId xmlns:a16="http://schemas.microsoft.com/office/drawing/2014/main" id="{F6006266-43E8-438C-9917-CA55E1727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547"/>
                  <a:ext cx="146" cy="222"/>
                </a:xfrm>
                <a:custGeom>
                  <a:avLst/>
                  <a:gdLst>
                    <a:gd name="T0" fmla="*/ 1 w 146"/>
                    <a:gd name="T1" fmla="*/ 102 h 222"/>
                    <a:gd name="T2" fmla="*/ 1 w 146"/>
                    <a:gd name="T3" fmla="*/ 105 h 222"/>
                    <a:gd name="T4" fmla="*/ 0 w 146"/>
                    <a:gd name="T5" fmla="*/ 109 h 222"/>
                    <a:gd name="T6" fmla="*/ 0 w 146"/>
                    <a:gd name="T7" fmla="*/ 112 h 222"/>
                    <a:gd name="T8" fmla="*/ 1 w 146"/>
                    <a:gd name="T9" fmla="*/ 116 h 222"/>
                    <a:gd name="T10" fmla="*/ 3 w 146"/>
                    <a:gd name="T11" fmla="*/ 119 h 222"/>
                    <a:gd name="T12" fmla="*/ 6 w 146"/>
                    <a:gd name="T13" fmla="*/ 122 h 222"/>
                    <a:gd name="T14" fmla="*/ 9 w 146"/>
                    <a:gd name="T15" fmla="*/ 124 h 222"/>
                    <a:gd name="T16" fmla="*/ 12 w 146"/>
                    <a:gd name="T17" fmla="*/ 125 h 222"/>
                    <a:gd name="T18" fmla="*/ 16 w 146"/>
                    <a:gd name="T19" fmla="*/ 125 h 222"/>
                    <a:gd name="T20" fmla="*/ 95 w 146"/>
                    <a:gd name="T21" fmla="*/ 221 h 222"/>
                    <a:gd name="T22" fmla="*/ 120 w 146"/>
                    <a:gd name="T23" fmla="*/ 106 h 222"/>
                    <a:gd name="T24" fmla="*/ 119 w 146"/>
                    <a:gd name="T25" fmla="*/ 104 h 222"/>
                    <a:gd name="T26" fmla="*/ 118 w 146"/>
                    <a:gd name="T27" fmla="*/ 102 h 222"/>
                    <a:gd name="T28" fmla="*/ 116 w 146"/>
                    <a:gd name="T29" fmla="*/ 100 h 222"/>
                    <a:gd name="T30" fmla="*/ 114 w 146"/>
                    <a:gd name="T31" fmla="*/ 98 h 222"/>
                    <a:gd name="T32" fmla="*/ 111 w 146"/>
                    <a:gd name="T33" fmla="*/ 97 h 222"/>
                    <a:gd name="T34" fmla="*/ 108 w 146"/>
                    <a:gd name="T35" fmla="*/ 96 h 222"/>
                    <a:gd name="T36" fmla="*/ 106 w 146"/>
                    <a:gd name="T37" fmla="*/ 96 h 222"/>
                    <a:gd name="T38" fmla="*/ 103 w 146"/>
                    <a:gd name="T39" fmla="*/ 96 h 222"/>
                    <a:gd name="T40" fmla="*/ 70 w 146"/>
                    <a:gd name="T41" fmla="*/ 56 h 222"/>
                    <a:gd name="T42" fmla="*/ 135 w 146"/>
                    <a:gd name="T43" fmla="*/ 70 h 222"/>
                    <a:gd name="T44" fmla="*/ 137 w 146"/>
                    <a:gd name="T45" fmla="*/ 69 h 222"/>
                    <a:gd name="T46" fmla="*/ 139 w 146"/>
                    <a:gd name="T47" fmla="*/ 68 h 222"/>
                    <a:gd name="T48" fmla="*/ 142 w 146"/>
                    <a:gd name="T49" fmla="*/ 66 h 222"/>
                    <a:gd name="T50" fmla="*/ 144 w 146"/>
                    <a:gd name="T51" fmla="*/ 65 h 222"/>
                    <a:gd name="T52" fmla="*/ 144 w 146"/>
                    <a:gd name="T53" fmla="*/ 62 h 222"/>
                    <a:gd name="T54" fmla="*/ 145 w 146"/>
                    <a:gd name="T55" fmla="*/ 59 h 222"/>
                    <a:gd name="T56" fmla="*/ 144 w 146"/>
                    <a:gd name="T57" fmla="*/ 55 h 222"/>
                    <a:gd name="T58" fmla="*/ 143 w 146"/>
                    <a:gd name="T59" fmla="*/ 53 h 222"/>
                    <a:gd name="T60" fmla="*/ 141 w 146"/>
                    <a:gd name="T61" fmla="*/ 51 h 222"/>
                    <a:gd name="T62" fmla="*/ 139 w 146"/>
                    <a:gd name="T63" fmla="*/ 49 h 222"/>
                    <a:gd name="T64" fmla="*/ 136 w 146"/>
                    <a:gd name="T65" fmla="*/ 48 h 222"/>
                    <a:gd name="T66" fmla="*/ 92 w 146"/>
                    <a:gd name="T67" fmla="*/ 48 h 222"/>
                    <a:gd name="T68" fmla="*/ 84 w 146"/>
                    <a:gd name="T69" fmla="*/ 31 h 222"/>
                    <a:gd name="T70" fmla="*/ 85 w 146"/>
                    <a:gd name="T71" fmla="*/ 27 h 222"/>
                    <a:gd name="T72" fmla="*/ 85 w 146"/>
                    <a:gd name="T73" fmla="*/ 23 h 222"/>
                    <a:gd name="T74" fmla="*/ 85 w 146"/>
                    <a:gd name="T75" fmla="*/ 18 h 222"/>
                    <a:gd name="T76" fmla="*/ 84 w 146"/>
                    <a:gd name="T77" fmla="*/ 14 h 222"/>
                    <a:gd name="T78" fmla="*/ 83 w 146"/>
                    <a:gd name="T79" fmla="*/ 11 h 222"/>
                    <a:gd name="T80" fmla="*/ 80 w 146"/>
                    <a:gd name="T81" fmla="*/ 8 h 222"/>
                    <a:gd name="T82" fmla="*/ 77 w 146"/>
                    <a:gd name="T83" fmla="*/ 5 h 222"/>
                    <a:gd name="T84" fmla="*/ 74 w 146"/>
                    <a:gd name="T85" fmla="*/ 3 h 222"/>
                    <a:gd name="T86" fmla="*/ 70 w 146"/>
                    <a:gd name="T87" fmla="*/ 1 h 222"/>
                    <a:gd name="T88" fmla="*/ 65 w 146"/>
                    <a:gd name="T89" fmla="*/ 0 h 222"/>
                    <a:gd name="T90" fmla="*/ 61 w 146"/>
                    <a:gd name="T91" fmla="*/ 0 h 222"/>
                    <a:gd name="T92" fmla="*/ 56 w 146"/>
                    <a:gd name="T93" fmla="*/ 1 h 222"/>
                    <a:gd name="T94" fmla="*/ 52 w 146"/>
                    <a:gd name="T95" fmla="*/ 2 h 222"/>
                    <a:gd name="T96" fmla="*/ 47 w 146"/>
                    <a:gd name="T97" fmla="*/ 5 h 222"/>
                    <a:gd name="T98" fmla="*/ 44 w 146"/>
                    <a:gd name="T99" fmla="*/ 8 h 222"/>
                    <a:gd name="T100" fmla="*/ 41 w 146"/>
                    <a:gd name="T101" fmla="*/ 12 h 222"/>
                    <a:gd name="T102" fmla="*/ 39 w 146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2"/>
                    <a:gd name="T158" fmla="*/ 146 w 146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6" y="125"/>
                      </a:lnTo>
                      <a:lnTo>
                        <a:pt x="95" y="125"/>
                      </a:lnTo>
                      <a:lnTo>
                        <a:pt x="95" y="221"/>
                      </a:lnTo>
                      <a:lnTo>
                        <a:pt x="120" y="221"/>
                      </a:lnTo>
                      <a:lnTo>
                        <a:pt x="120" y="106"/>
                      </a:lnTo>
                      <a:lnTo>
                        <a:pt x="120" y="105"/>
                      </a:lnTo>
                      <a:lnTo>
                        <a:pt x="119" y="104"/>
                      </a:lnTo>
                      <a:lnTo>
                        <a:pt x="118" y="102"/>
                      </a:lnTo>
                      <a:lnTo>
                        <a:pt x="117" y="101"/>
                      </a:lnTo>
                      <a:lnTo>
                        <a:pt x="116" y="100"/>
                      </a:lnTo>
                      <a:lnTo>
                        <a:pt x="115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1" y="97"/>
                      </a:lnTo>
                      <a:lnTo>
                        <a:pt x="110" y="97"/>
                      </a:lnTo>
                      <a:lnTo>
                        <a:pt x="108" y="96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4" y="96"/>
                      </a:lnTo>
                      <a:lnTo>
                        <a:pt x="103" y="96"/>
                      </a:lnTo>
                      <a:lnTo>
                        <a:pt x="57" y="94"/>
                      </a:lnTo>
                      <a:lnTo>
                        <a:pt x="70" y="56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69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2" y="66"/>
                      </a:lnTo>
                      <a:lnTo>
                        <a:pt x="142" y="65"/>
                      </a:lnTo>
                      <a:lnTo>
                        <a:pt x="144" y="65"/>
                      </a:lnTo>
                      <a:lnTo>
                        <a:pt x="144" y="63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5"/>
                      </a:lnTo>
                      <a:lnTo>
                        <a:pt x="144" y="54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8"/>
                      </a:lnTo>
                      <a:lnTo>
                        <a:pt x="136" y="48"/>
                      </a:lnTo>
                      <a:lnTo>
                        <a:pt x="135" y="48"/>
                      </a:lnTo>
                      <a:lnTo>
                        <a:pt x="92" y="48"/>
                      </a:lnTo>
                      <a:lnTo>
                        <a:pt x="83" y="33"/>
                      </a:lnTo>
                      <a:lnTo>
                        <a:pt x="84" y="31"/>
                      </a:lnTo>
                      <a:lnTo>
                        <a:pt x="85" y="29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8" name="Freeform 148">
                <a:extLst>
                  <a:ext uri="{FF2B5EF4-FFF2-40B4-BE49-F238E27FC236}">
                    <a16:creationId xmlns:a16="http://schemas.microsoft.com/office/drawing/2014/main" id="{F56D7154-81D4-4212-8D68-B5A271C78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481"/>
                <a:ext cx="209" cy="288"/>
              </a:xfrm>
              <a:custGeom>
                <a:avLst/>
                <a:gdLst>
                  <a:gd name="T0" fmla="*/ 208 w 209"/>
                  <a:gd name="T1" fmla="*/ 276 h 306"/>
                  <a:gd name="T2" fmla="*/ 192 w 209"/>
                  <a:gd name="T3" fmla="*/ 276 h 306"/>
                  <a:gd name="T4" fmla="*/ 165 w 209"/>
                  <a:gd name="T5" fmla="*/ 241 h 306"/>
                  <a:gd name="T6" fmla="*/ 127 w 209"/>
                  <a:gd name="T7" fmla="*/ 177 h 306"/>
                  <a:gd name="T8" fmla="*/ 116 w 209"/>
                  <a:gd name="T9" fmla="*/ 149 h 306"/>
                  <a:gd name="T10" fmla="*/ 119 w 209"/>
                  <a:gd name="T11" fmla="*/ 129 h 306"/>
                  <a:gd name="T12" fmla="*/ 128 w 209"/>
                  <a:gd name="T13" fmla="*/ 125 h 306"/>
                  <a:gd name="T14" fmla="*/ 143 w 209"/>
                  <a:gd name="T15" fmla="*/ 135 h 306"/>
                  <a:gd name="T16" fmla="*/ 162 w 209"/>
                  <a:gd name="T17" fmla="*/ 147 h 306"/>
                  <a:gd name="T18" fmla="*/ 171 w 209"/>
                  <a:gd name="T19" fmla="*/ 147 h 306"/>
                  <a:gd name="T20" fmla="*/ 173 w 209"/>
                  <a:gd name="T21" fmla="*/ 141 h 306"/>
                  <a:gd name="T22" fmla="*/ 164 w 209"/>
                  <a:gd name="T23" fmla="*/ 129 h 306"/>
                  <a:gd name="T24" fmla="*/ 141 w 209"/>
                  <a:gd name="T25" fmla="*/ 113 h 306"/>
                  <a:gd name="T26" fmla="*/ 132 w 209"/>
                  <a:gd name="T27" fmla="*/ 91 h 306"/>
                  <a:gd name="T28" fmla="*/ 128 w 209"/>
                  <a:gd name="T29" fmla="*/ 72 h 306"/>
                  <a:gd name="T30" fmla="*/ 118 w 209"/>
                  <a:gd name="T31" fmla="*/ 59 h 306"/>
                  <a:gd name="T32" fmla="*/ 114 w 209"/>
                  <a:gd name="T33" fmla="*/ 50 h 306"/>
                  <a:gd name="T34" fmla="*/ 119 w 209"/>
                  <a:gd name="T35" fmla="*/ 38 h 306"/>
                  <a:gd name="T36" fmla="*/ 124 w 209"/>
                  <a:gd name="T37" fmla="*/ 25 h 306"/>
                  <a:gd name="T38" fmla="*/ 120 w 209"/>
                  <a:gd name="T39" fmla="*/ 9 h 306"/>
                  <a:gd name="T40" fmla="*/ 110 w 209"/>
                  <a:gd name="T41" fmla="*/ 1 h 306"/>
                  <a:gd name="T42" fmla="*/ 94 w 209"/>
                  <a:gd name="T43" fmla="*/ 3 h 306"/>
                  <a:gd name="T44" fmla="*/ 88 w 209"/>
                  <a:gd name="T45" fmla="*/ 13 h 306"/>
                  <a:gd name="T46" fmla="*/ 88 w 209"/>
                  <a:gd name="T47" fmla="*/ 24 h 306"/>
                  <a:gd name="T48" fmla="*/ 92 w 209"/>
                  <a:gd name="T49" fmla="*/ 37 h 306"/>
                  <a:gd name="T50" fmla="*/ 92 w 209"/>
                  <a:gd name="T51" fmla="*/ 49 h 306"/>
                  <a:gd name="T52" fmla="*/ 81 w 209"/>
                  <a:gd name="T53" fmla="*/ 59 h 306"/>
                  <a:gd name="T54" fmla="*/ 68 w 209"/>
                  <a:gd name="T55" fmla="*/ 67 h 306"/>
                  <a:gd name="T56" fmla="*/ 58 w 209"/>
                  <a:gd name="T57" fmla="*/ 79 h 306"/>
                  <a:gd name="T58" fmla="*/ 48 w 209"/>
                  <a:gd name="T59" fmla="*/ 104 h 306"/>
                  <a:gd name="T60" fmla="*/ 43 w 209"/>
                  <a:gd name="T61" fmla="*/ 128 h 306"/>
                  <a:gd name="T62" fmla="*/ 42 w 209"/>
                  <a:gd name="T63" fmla="*/ 153 h 306"/>
                  <a:gd name="T64" fmla="*/ 43 w 209"/>
                  <a:gd name="T65" fmla="*/ 166 h 306"/>
                  <a:gd name="T66" fmla="*/ 51 w 209"/>
                  <a:gd name="T67" fmla="*/ 170 h 306"/>
                  <a:gd name="T68" fmla="*/ 55 w 209"/>
                  <a:gd name="T69" fmla="*/ 166 h 306"/>
                  <a:gd name="T70" fmla="*/ 55 w 209"/>
                  <a:gd name="T71" fmla="*/ 139 h 306"/>
                  <a:gd name="T72" fmla="*/ 58 w 209"/>
                  <a:gd name="T73" fmla="*/ 122 h 306"/>
                  <a:gd name="T74" fmla="*/ 67 w 209"/>
                  <a:gd name="T75" fmla="*/ 114 h 306"/>
                  <a:gd name="T76" fmla="*/ 73 w 209"/>
                  <a:gd name="T77" fmla="*/ 120 h 306"/>
                  <a:gd name="T78" fmla="*/ 71 w 209"/>
                  <a:gd name="T79" fmla="*/ 147 h 306"/>
                  <a:gd name="T80" fmla="*/ 64 w 209"/>
                  <a:gd name="T81" fmla="*/ 175 h 306"/>
                  <a:gd name="T82" fmla="*/ 55 w 209"/>
                  <a:gd name="T83" fmla="*/ 206 h 306"/>
                  <a:gd name="T84" fmla="*/ 34 w 209"/>
                  <a:gd name="T85" fmla="*/ 237 h 306"/>
                  <a:gd name="T86" fmla="*/ 8 w 209"/>
                  <a:gd name="T87" fmla="*/ 268 h 306"/>
                  <a:gd name="T88" fmla="*/ 0 w 209"/>
                  <a:gd name="T89" fmla="*/ 285 h 306"/>
                  <a:gd name="T90" fmla="*/ 20 w 209"/>
                  <a:gd name="T91" fmla="*/ 305 h 306"/>
                  <a:gd name="T92" fmla="*/ 34 w 209"/>
                  <a:gd name="T93" fmla="*/ 302 h 306"/>
                  <a:gd name="T94" fmla="*/ 24 w 209"/>
                  <a:gd name="T95" fmla="*/ 289 h 306"/>
                  <a:gd name="T96" fmla="*/ 31 w 209"/>
                  <a:gd name="T97" fmla="*/ 272 h 306"/>
                  <a:gd name="T98" fmla="*/ 64 w 209"/>
                  <a:gd name="T99" fmla="*/ 234 h 306"/>
                  <a:gd name="T100" fmla="*/ 88 w 209"/>
                  <a:gd name="T101" fmla="*/ 206 h 306"/>
                  <a:gd name="T102" fmla="*/ 99 w 209"/>
                  <a:gd name="T103" fmla="*/ 200 h 306"/>
                  <a:gd name="T104" fmla="*/ 114 w 209"/>
                  <a:gd name="T105" fmla="*/ 209 h 306"/>
                  <a:gd name="T106" fmla="*/ 148 w 209"/>
                  <a:gd name="T107" fmla="*/ 255 h 306"/>
                  <a:gd name="T108" fmla="*/ 175 w 209"/>
                  <a:gd name="T109" fmla="*/ 294 h 306"/>
                  <a:gd name="T110" fmla="*/ 186 w 209"/>
                  <a:gd name="T111" fmla="*/ 297 h 306"/>
                  <a:gd name="T112" fmla="*/ 200 w 209"/>
                  <a:gd name="T113" fmla="*/ 287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9"/>
                  <a:gd name="T172" fmla="*/ 0 h 306"/>
                  <a:gd name="T173" fmla="*/ 209 w 20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9" h="306">
                    <a:moveTo>
                      <a:pt x="207" y="281"/>
                    </a:moveTo>
                    <a:lnTo>
                      <a:pt x="208" y="276"/>
                    </a:lnTo>
                    <a:lnTo>
                      <a:pt x="200" y="277"/>
                    </a:lnTo>
                    <a:lnTo>
                      <a:pt x="192" y="276"/>
                    </a:lnTo>
                    <a:lnTo>
                      <a:pt x="182" y="268"/>
                    </a:lnTo>
                    <a:lnTo>
                      <a:pt x="165" y="241"/>
                    </a:lnTo>
                    <a:lnTo>
                      <a:pt x="140" y="200"/>
                    </a:lnTo>
                    <a:lnTo>
                      <a:pt x="127" y="177"/>
                    </a:lnTo>
                    <a:lnTo>
                      <a:pt x="118" y="159"/>
                    </a:lnTo>
                    <a:lnTo>
                      <a:pt x="116" y="149"/>
                    </a:lnTo>
                    <a:lnTo>
                      <a:pt x="116" y="137"/>
                    </a:lnTo>
                    <a:lnTo>
                      <a:pt x="119" y="129"/>
                    </a:lnTo>
                    <a:lnTo>
                      <a:pt x="124" y="125"/>
                    </a:lnTo>
                    <a:lnTo>
                      <a:pt x="128" y="125"/>
                    </a:lnTo>
                    <a:lnTo>
                      <a:pt x="133" y="128"/>
                    </a:lnTo>
                    <a:lnTo>
                      <a:pt x="143" y="135"/>
                    </a:lnTo>
                    <a:lnTo>
                      <a:pt x="154" y="143"/>
                    </a:lnTo>
                    <a:lnTo>
                      <a:pt x="162" y="147"/>
                    </a:lnTo>
                    <a:lnTo>
                      <a:pt x="167" y="149"/>
                    </a:lnTo>
                    <a:lnTo>
                      <a:pt x="171" y="147"/>
                    </a:lnTo>
                    <a:lnTo>
                      <a:pt x="174" y="143"/>
                    </a:lnTo>
                    <a:lnTo>
                      <a:pt x="173" y="141"/>
                    </a:lnTo>
                    <a:lnTo>
                      <a:pt x="171" y="137"/>
                    </a:lnTo>
                    <a:lnTo>
                      <a:pt x="164" y="129"/>
                    </a:lnTo>
                    <a:lnTo>
                      <a:pt x="149" y="120"/>
                    </a:lnTo>
                    <a:lnTo>
                      <a:pt x="141" y="113"/>
                    </a:lnTo>
                    <a:lnTo>
                      <a:pt x="136" y="104"/>
                    </a:lnTo>
                    <a:lnTo>
                      <a:pt x="132" y="91"/>
                    </a:lnTo>
                    <a:lnTo>
                      <a:pt x="131" y="78"/>
                    </a:lnTo>
                    <a:lnTo>
                      <a:pt x="128" y="72"/>
                    </a:lnTo>
                    <a:lnTo>
                      <a:pt x="124" y="66"/>
                    </a:lnTo>
                    <a:lnTo>
                      <a:pt x="118" y="59"/>
                    </a:lnTo>
                    <a:lnTo>
                      <a:pt x="114" y="55"/>
                    </a:lnTo>
                    <a:lnTo>
                      <a:pt x="114" y="50"/>
                    </a:lnTo>
                    <a:lnTo>
                      <a:pt x="116" y="42"/>
                    </a:lnTo>
                    <a:lnTo>
                      <a:pt x="119" y="38"/>
                    </a:lnTo>
                    <a:lnTo>
                      <a:pt x="122" y="33"/>
                    </a:lnTo>
                    <a:lnTo>
                      <a:pt x="124" y="25"/>
                    </a:lnTo>
                    <a:lnTo>
                      <a:pt x="122" y="16"/>
                    </a:lnTo>
                    <a:lnTo>
                      <a:pt x="120" y="9"/>
                    </a:lnTo>
                    <a:lnTo>
                      <a:pt x="116" y="4"/>
                    </a:lnTo>
                    <a:lnTo>
                      <a:pt x="110" y="1"/>
                    </a:lnTo>
                    <a:lnTo>
                      <a:pt x="101" y="0"/>
                    </a:lnTo>
                    <a:lnTo>
                      <a:pt x="94" y="3"/>
                    </a:lnTo>
                    <a:lnTo>
                      <a:pt x="90" y="7"/>
                    </a:lnTo>
                    <a:lnTo>
                      <a:pt x="88" y="13"/>
                    </a:lnTo>
                    <a:lnTo>
                      <a:pt x="86" y="18"/>
                    </a:lnTo>
                    <a:lnTo>
                      <a:pt x="88" y="24"/>
                    </a:lnTo>
                    <a:lnTo>
                      <a:pt x="90" y="32"/>
                    </a:lnTo>
                    <a:lnTo>
                      <a:pt x="92" y="37"/>
                    </a:lnTo>
                    <a:lnTo>
                      <a:pt x="93" y="42"/>
                    </a:lnTo>
                    <a:lnTo>
                      <a:pt x="92" y="49"/>
                    </a:lnTo>
                    <a:lnTo>
                      <a:pt x="88" y="54"/>
                    </a:lnTo>
                    <a:lnTo>
                      <a:pt x="81" y="59"/>
                    </a:lnTo>
                    <a:lnTo>
                      <a:pt x="73" y="63"/>
                    </a:lnTo>
                    <a:lnTo>
                      <a:pt x="68" y="67"/>
                    </a:lnTo>
                    <a:lnTo>
                      <a:pt x="63" y="72"/>
                    </a:lnTo>
                    <a:lnTo>
                      <a:pt x="58" y="79"/>
                    </a:lnTo>
                    <a:lnTo>
                      <a:pt x="52" y="91"/>
                    </a:lnTo>
                    <a:lnTo>
                      <a:pt x="48" y="104"/>
                    </a:lnTo>
                    <a:lnTo>
                      <a:pt x="44" y="114"/>
                    </a:lnTo>
                    <a:lnTo>
                      <a:pt x="43" y="128"/>
                    </a:lnTo>
                    <a:lnTo>
                      <a:pt x="42" y="143"/>
                    </a:lnTo>
                    <a:lnTo>
                      <a:pt x="42" y="153"/>
                    </a:lnTo>
                    <a:lnTo>
                      <a:pt x="42" y="160"/>
                    </a:lnTo>
                    <a:lnTo>
                      <a:pt x="43" y="166"/>
                    </a:lnTo>
                    <a:lnTo>
                      <a:pt x="46" y="168"/>
                    </a:lnTo>
                    <a:lnTo>
                      <a:pt x="51" y="170"/>
                    </a:lnTo>
                    <a:lnTo>
                      <a:pt x="54" y="168"/>
                    </a:lnTo>
                    <a:lnTo>
                      <a:pt x="55" y="166"/>
                    </a:lnTo>
                    <a:lnTo>
                      <a:pt x="55" y="155"/>
                    </a:lnTo>
                    <a:lnTo>
                      <a:pt x="55" y="139"/>
                    </a:lnTo>
                    <a:lnTo>
                      <a:pt x="56" y="129"/>
                    </a:lnTo>
                    <a:lnTo>
                      <a:pt x="58" y="122"/>
                    </a:lnTo>
                    <a:lnTo>
                      <a:pt x="61" y="116"/>
                    </a:lnTo>
                    <a:lnTo>
                      <a:pt x="67" y="114"/>
                    </a:lnTo>
                    <a:lnTo>
                      <a:pt x="72" y="116"/>
                    </a:lnTo>
                    <a:lnTo>
                      <a:pt x="73" y="120"/>
                    </a:lnTo>
                    <a:lnTo>
                      <a:pt x="72" y="131"/>
                    </a:lnTo>
                    <a:lnTo>
                      <a:pt x="71" y="147"/>
                    </a:lnTo>
                    <a:lnTo>
                      <a:pt x="68" y="162"/>
                    </a:lnTo>
                    <a:lnTo>
                      <a:pt x="64" y="175"/>
                    </a:lnTo>
                    <a:lnTo>
                      <a:pt x="60" y="192"/>
                    </a:lnTo>
                    <a:lnTo>
                      <a:pt x="55" y="206"/>
                    </a:lnTo>
                    <a:lnTo>
                      <a:pt x="43" y="225"/>
                    </a:lnTo>
                    <a:lnTo>
                      <a:pt x="34" y="237"/>
                    </a:lnTo>
                    <a:lnTo>
                      <a:pt x="18" y="255"/>
                    </a:lnTo>
                    <a:lnTo>
                      <a:pt x="8" y="268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8" y="294"/>
                    </a:lnTo>
                    <a:lnTo>
                      <a:pt x="20" y="305"/>
                    </a:lnTo>
                    <a:lnTo>
                      <a:pt x="31" y="305"/>
                    </a:lnTo>
                    <a:lnTo>
                      <a:pt x="34" y="302"/>
                    </a:lnTo>
                    <a:lnTo>
                      <a:pt x="29" y="296"/>
                    </a:lnTo>
                    <a:lnTo>
                      <a:pt x="24" y="289"/>
                    </a:lnTo>
                    <a:lnTo>
                      <a:pt x="24" y="284"/>
                    </a:lnTo>
                    <a:lnTo>
                      <a:pt x="31" y="272"/>
                    </a:lnTo>
                    <a:lnTo>
                      <a:pt x="44" y="259"/>
                    </a:lnTo>
                    <a:lnTo>
                      <a:pt x="64" y="234"/>
                    </a:lnTo>
                    <a:lnTo>
                      <a:pt x="81" y="213"/>
                    </a:lnTo>
                    <a:lnTo>
                      <a:pt x="88" y="206"/>
                    </a:lnTo>
                    <a:lnTo>
                      <a:pt x="92" y="201"/>
                    </a:lnTo>
                    <a:lnTo>
                      <a:pt x="99" y="200"/>
                    </a:lnTo>
                    <a:lnTo>
                      <a:pt x="106" y="204"/>
                    </a:lnTo>
                    <a:lnTo>
                      <a:pt x="114" y="209"/>
                    </a:lnTo>
                    <a:lnTo>
                      <a:pt x="130" y="230"/>
                    </a:lnTo>
                    <a:lnTo>
                      <a:pt x="148" y="255"/>
                    </a:lnTo>
                    <a:lnTo>
                      <a:pt x="165" y="280"/>
                    </a:lnTo>
                    <a:lnTo>
                      <a:pt x="175" y="294"/>
                    </a:lnTo>
                    <a:lnTo>
                      <a:pt x="179" y="297"/>
                    </a:lnTo>
                    <a:lnTo>
                      <a:pt x="186" y="297"/>
                    </a:lnTo>
                    <a:lnTo>
                      <a:pt x="192" y="292"/>
                    </a:lnTo>
                    <a:lnTo>
                      <a:pt x="200" y="287"/>
                    </a:lnTo>
                    <a:lnTo>
                      <a:pt x="207" y="281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9" name="Group 149">
                <a:extLst>
                  <a:ext uri="{FF2B5EF4-FFF2-40B4-BE49-F238E27FC236}">
                    <a16:creationId xmlns:a16="http://schemas.microsoft.com/office/drawing/2014/main" id="{D7AFE22F-A4E8-44D0-AFDC-0555950831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1" y="1474"/>
                <a:ext cx="256" cy="308"/>
                <a:chOff x="1041" y="1492"/>
                <a:chExt cx="256" cy="308"/>
              </a:xfrm>
            </p:grpSpPr>
            <p:grpSp>
              <p:nvGrpSpPr>
                <p:cNvPr id="90" name="Group 150">
                  <a:extLst>
                    <a:ext uri="{FF2B5EF4-FFF2-40B4-BE49-F238E27FC236}">
                      <a16:creationId xmlns:a16="http://schemas.microsoft.com/office/drawing/2014/main" id="{12EA909E-ADB8-4652-95A4-3C844EC533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1" y="1492"/>
                  <a:ext cx="256" cy="308"/>
                  <a:chOff x="1041" y="1492"/>
                  <a:chExt cx="256" cy="308"/>
                </a:xfrm>
              </p:grpSpPr>
              <p:sp>
                <p:nvSpPr>
                  <p:cNvPr id="93" name="AutoShape 151">
                    <a:extLst>
                      <a:ext uri="{FF2B5EF4-FFF2-40B4-BE49-F238E27FC236}">
                        <a16:creationId xmlns:a16="http://schemas.microsoft.com/office/drawing/2014/main" id="{69A80F60-8C59-4E1D-8DA2-76466A10B6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1" y="1544"/>
                    <a:ext cx="256" cy="25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AutoShape 152">
                    <a:extLst>
                      <a:ext uri="{FF2B5EF4-FFF2-40B4-BE49-F238E27FC236}">
                        <a16:creationId xmlns:a16="http://schemas.microsoft.com/office/drawing/2014/main" id="{B43E6387-7287-46F4-ACCE-0B9985805B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" y="1492"/>
                    <a:ext cx="196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Oval 153">
                  <a:extLst>
                    <a:ext uri="{FF2B5EF4-FFF2-40B4-BE49-F238E27FC236}">
                      <a16:creationId xmlns:a16="http://schemas.microsoft.com/office/drawing/2014/main" id="{858B89B6-DBD8-4110-AEFB-7248CB5E7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520"/>
                  <a:ext cx="27" cy="2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utoShape 154">
                  <a:extLst>
                    <a:ext uri="{FF2B5EF4-FFF2-40B4-BE49-F238E27FC236}">
                      <a16:creationId xmlns:a16="http://schemas.microsoft.com/office/drawing/2014/main" id="{9F83BC40-48FF-4466-87D4-7C9424EBE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" y="1674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8" name="Line 155">
              <a:extLst>
                <a:ext uri="{FF2B5EF4-FFF2-40B4-BE49-F238E27FC236}">
                  <a16:creationId xmlns:a16="http://schemas.microsoft.com/office/drawing/2014/main" id="{C776F24E-6EA2-4121-B522-0BE8303FA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3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56">
              <a:extLst>
                <a:ext uri="{FF2B5EF4-FFF2-40B4-BE49-F238E27FC236}">
                  <a16:creationId xmlns:a16="http://schemas.microsoft.com/office/drawing/2014/main" id="{665B3D23-125D-46BE-8D87-AC977F4B1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8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57">
              <a:extLst>
                <a:ext uri="{FF2B5EF4-FFF2-40B4-BE49-F238E27FC236}">
                  <a16:creationId xmlns:a16="http://schemas.microsoft.com/office/drawing/2014/main" id="{114D722B-0E35-4517-B106-2340B8188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2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58">
              <a:extLst>
                <a:ext uri="{FF2B5EF4-FFF2-40B4-BE49-F238E27FC236}">
                  <a16:creationId xmlns:a16="http://schemas.microsoft.com/office/drawing/2014/main" id="{1502FF82-0841-48FA-820C-4CE249788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" y="1108"/>
              <a:ext cx="27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59">
              <a:extLst>
                <a:ext uri="{FF2B5EF4-FFF2-40B4-BE49-F238E27FC236}">
                  <a16:creationId xmlns:a16="http://schemas.microsoft.com/office/drawing/2014/main" id="{59C82FA1-CB1B-437D-A119-3C92AE759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8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60">
              <a:extLst>
                <a:ext uri="{FF2B5EF4-FFF2-40B4-BE49-F238E27FC236}">
                  <a16:creationId xmlns:a16="http://schemas.microsoft.com/office/drawing/2014/main" id="{F36A89F0-9B72-45C1-BE28-32845707E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2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161">
              <a:extLst>
                <a:ext uri="{FF2B5EF4-FFF2-40B4-BE49-F238E27FC236}">
                  <a16:creationId xmlns:a16="http://schemas.microsoft.com/office/drawing/2014/main" id="{B5933D64-DC08-4974-9E35-DDD014A27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46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55" name="Line 162">
              <a:extLst>
                <a:ext uri="{FF2B5EF4-FFF2-40B4-BE49-F238E27FC236}">
                  <a16:creationId xmlns:a16="http://schemas.microsoft.com/office/drawing/2014/main" id="{E63F1DD7-D32C-4EE3-A0FF-EB7D0672C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5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63">
              <a:extLst>
                <a:ext uri="{FF2B5EF4-FFF2-40B4-BE49-F238E27FC236}">
                  <a16:creationId xmlns:a16="http://schemas.microsoft.com/office/drawing/2014/main" id="{7F2F318C-5375-4C59-8CB9-B620DB073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1108"/>
              <a:ext cx="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64">
              <a:extLst>
                <a:ext uri="{FF2B5EF4-FFF2-40B4-BE49-F238E27FC236}">
                  <a16:creationId xmlns:a16="http://schemas.microsoft.com/office/drawing/2014/main" id="{CF09D899-8124-40FB-9A60-E01AF91C7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2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65">
              <a:extLst>
                <a:ext uri="{FF2B5EF4-FFF2-40B4-BE49-F238E27FC236}">
                  <a16:creationId xmlns:a16="http://schemas.microsoft.com/office/drawing/2014/main" id="{0542CA6C-05D5-41C9-A5AD-9FE4667D7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5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66">
              <a:extLst>
                <a:ext uri="{FF2B5EF4-FFF2-40B4-BE49-F238E27FC236}">
                  <a16:creationId xmlns:a16="http://schemas.microsoft.com/office/drawing/2014/main" id="{5FB0E7B4-6F96-47F0-8F2B-5449CEDF3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2" y="1108"/>
              <a:ext cx="27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67">
              <a:extLst>
                <a:ext uri="{FF2B5EF4-FFF2-40B4-BE49-F238E27FC236}">
                  <a16:creationId xmlns:a16="http://schemas.microsoft.com/office/drawing/2014/main" id="{F52D7FD6-7E1F-416D-BC26-84E1E2D13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9" y="1063"/>
              <a:ext cx="268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68">
              <a:extLst>
                <a:ext uri="{FF2B5EF4-FFF2-40B4-BE49-F238E27FC236}">
                  <a16:creationId xmlns:a16="http://schemas.microsoft.com/office/drawing/2014/main" id="{673E02A4-3A8B-402B-BE91-CC928CD2A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4" y="1063"/>
              <a:ext cx="268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69">
              <a:extLst>
                <a:ext uri="{FF2B5EF4-FFF2-40B4-BE49-F238E27FC236}">
                  <a16:creationId xmlns:a16="http://schemas.microsoft.com/office/drawing/2014/main" id="{7A32ACEB-2EEE-4B39-8B4E-A3958C4CD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" y="1063"/>
              <a:ext cx="270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170">
              <a:extLst>
                <a:ext uri="{FF2B5EF4-FFF2-40B4-BE49-F238E27FC236}">
                  <a16:creationId xmlns:a16="http://schemas.microsoft.com/office/drawing/2014/main" id="{51F3B23A-5EDE-4AE6-84AE-B3245BF4A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" y="1146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64" name="Rectangle 171">
              <a:extLst>
                <a:ext uri="{FF2B5EF4-FFF2-40B4-BE49-F238E27FC236}">
                  <a16:creationId xmlns:a16="http://schemas.microsoft.com/office/drawing/2014/main" id="{2AE94D03-BEA8-404C-A7D4-AA16891D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1146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65" name="Line 172">
              <a:extLst>
                <a:ext uri="{FF2B5EF4-FFF2-40B4-BE49-F238E27FC236}">
                  <a16:creationId xmlns:a16="http://schemas.microsoft.com/office/drawing/2014/main" id="{7DA07E46-1FCC-4C07-8601-7FB70B000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" y="1108"/>
              <a:ext cx="2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173">
              <a:extLst>
                <a:ext uri="{FF2B5EF4-FFF2-40B4-BE49-F238E27FC236}">
                  <a16:creationId xmlns:a16="http://schemas.microsoft.com/office/drawing/2014/main" id="{E8C6331A-E342-4920-BBD4-197B50440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3" y="1146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67" name="Rectangle 174">
              <a:extLst>
                <a:ext uri="{FF2B5EF4-FFF2-40B4-BE49-F238E27FC236}">
                  <a16:creationId xmlns:a16="http://schemas.microsoft.com/office/drawing/2014/main" id="{A67AC775-ECEC-4B37-B917-753B15CA7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146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68" name="Line 175">
              <a:extLst>
                <a:ext uri="{FF2B5EF4-FFF2-40B4-BE49-F238E27FC236}">
                  <a16:creationId xmlns:a16="http://schemas.microsoft.com/office/drawing/2014/main" id="{4ECF57A2-3966-48AB-B424-90B7E631A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2" y="1158"/>
              <a:ext cx="264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76">
              <a:extLst>
                <a:ext uri="{FF2B5EF4-FFF2-40B4-BE49-F238E27FC236}">
                  <a16:creationId xmlns:a16="http://schemas.microsoft.com/office/drawing/2014/main" id="{886DD30D-C33F-4A56-BBE8-4790DB8AC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4" y="1202"/>
              <a:ext cx="266" cy="1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77">
              <a:extLst>
                <a:ext uri="{FF2B5EF4-FFF2-40B4-BE49-F238E27FC236}">
                  <a16:creationId xmlns:a16="http://schemas.microsoft.com/office/drawing/2014/main" id="{7BD9492E-0CA0-4965-9E41-5BB96F546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4" y="1159"/>
              <a:ext cx="266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178">
              <a:extLst>
                <a:ext uri="{FF2B5EF4-FFF2-40B4-BE49-F238E27FC236}">
                  <a16:creationId xmlns:a16="http://schemas.microsoft.com/office/drawing/2014/main" id="{1BE0F817-9523-4785-BC6F-C19C1972A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9" y="1158"/>
              <a:ext cx="266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179">
              <a:extLst>
                <a:ext uri="{FF2B5EF4-FFF2-40B4-BE49-F238E27FC236}">
                  <a16:creationId xmlns:a16="http://schemas.microsoft.com/office/drawing/2014/main" id="{C180FA3C-7E70-4013-8142-6902D5B13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8" y="1202"/>
              <a:ext cx="267" cy="1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80">
              <a:extLst>
                <a:ext uri="{FF2B5EF4-FFF2-40B4-BE49-F238E27FC236}">
                  <a16:creationId xmlns:a16="http://schemas.microsoft.com/office/drawing/2014/main" id="{9647C902-8CAB-42D7-94C4-28143B4D2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1158"/>
              <a:ext cx="265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181">
              <a:extLst>
                <a:ext uri="{FF2B5EF4-FFF2-40B4-BE49-F238E27FC236}">
                  <a16:creationId xmlns:a16="http://schemas.microsoft.com/office/drawing/2014/main" id="{1EB06F55-10E0-4FDA-BAD3-E61E214259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2" y="1202"/>
              <a:ext cx="267" cy="1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82">
              <a:extLst>
                <a:ext uri="{FF2B5EF4-FFF2-40B4-BE49-F238E27FC236}">
                  <a16:creationId xmlns:a16="http://schemas.microsoft.com/office/drawing/2014/main" id="{D47B049C-1E1D-4E29-B55C-74A9E9629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7" y="1202"/>
              <a:ext cx="266" cy="1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183">
              <a:extLst>
                <a:ext uri="{FF2B5EF4-FFF2-40B4-BE49-F238E27FC236}">
                  <a16:creationId xmlns:a16="http://schemas.microsoft.com/office/drawing/2014/main" id="{682CFE6A-3EF3-40D3-A233-610E04DED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5" y="1063"/>
              <a:ext cx="269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184">
              <a:extLst>
                <a:ext uri="{FF2B5EF4-FFF2-40B4-BE49-F238E27FC236}">
                  <a16:creationId xmlns:a16="http://schemas.microsoft.com/office/drawing/2014/main" id="{DB9BABDA-C25C-4ABB-B5EE-83250A52F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0" y="1152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78" name="Rectangle 185">
              <a:extLst>
                <a:ext uri="{FF2B5EF4-FFF2-40B4-BE49-F238E27FC236}">
                  <a16:creationId xmlns:a16="http://schemas.microsoft.com/office/drawing/2014/main" id="{5AF391CF-567E-4FFE-8F88-5179C79B5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1152"/>
              <a:ext cx="29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30</a:t>
              </a:r>
            </a:p>
          </p:txBody>
        </p:sp>
        <p:sp>
          <p:nvSpPr>
            <p:cNvPr id="79" name="Line 186">
              <a:extLst>
                <a:ext uri="{FF2B5EF4-FFF2-40B4-BE49-F238E27FC236}">
                  <a16:creationId xmlns:a16="http://schemas.microsoft.com/office/drawing/2014/main" id="{1FD0E560-5209-47EC-9531-EBAE6397D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5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87">
              <a:extLst>
                <a:ext uri="{FF2B5EF4-FFF2-40B4-BE49-F238E27FC236}">
                  <a16:creationId xmlns:a16="http://schemas.microsoft.com/office/drawing/2014/main" id="{6497575A-7DDA-4ADB-A8B9-EE35853C2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" y="1028"/>
              <a:ext cx="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88">
              <a:extLst>
                <a:ext uri="{FF2B5EF4-FFF2-40B4-BE49-F238E27FC236}">
                  <a16:creationId xmlns:a16="http://schemas.microsoft.com/office/drawing/2014/main" id="{0A3C6397-972C-44DC-AC47-664059AE3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" y="1028"/>
              <a:ext cx="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89">
              <a:extLst>
                <a:ext uri="{FF2B5EF4-FFF2-40B4-BE49-F238E27FC236}">
                  <a16:creationId xmlns:a16="http://schemas.microsoft.com/office/drawing/2014/main" id="{B09976EA-046C-4176-A567-299442C39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9" y="1028"/>
              <a:ext cx="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90">
              <a:extLst>
                <a:ext uri="{FF2B5EF4-FFF2-40B4-BE49-F238E27FC236}">
                  <a16:creationId xmlns:a16="http://schemas.microsoft.com/office/drawing/2014/main" id="{5D9834AA-9D79-40B7-8AF5-66BC95CCC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3" y="1028"/>
              <a:ext cx="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91">
              <a:extLst>
                <a:ext uri="{FF2B5EF4-FFF2-40B4-BE49-F238E27FC236}">
                  <a16:creationId xmlns:a16="http://schemas.microsoft.com/office/drawing/2014/main" id="{69F82779-0233-418E-8BC1-B50D57E86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9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92">
              <a:extLst>
                <a:ext uri="{FF2B5EF4-FFF2-40B4-BE49-F238E27FC236}">
                  <a16:creationId xmlns:a16="http://schemas.microsoft.com/office/drawing/2014/main" id="{B2C488BF-AF26-43E6-AC0D-CDCDEC4B6C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4" y="1028"/>
              <a:ext cx="3" cy="1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32CAE3-6657-46ED-9BD7-7021A9B4950C}"/>
                  </a:ext>
                </a:extLst>
              </p14:cNvPr>
              <p14:cNvContentPartPr/>
              <p14:nvPr/>
            </p14:nvContentPartPr>
            <p14:xfrm>
              <a:off x="1432440" y="1438200"/>
              <a:ext cx="6072120" cy="47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32CAE3-6657-46ED-9BD7-7021A9B49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080" y="1428840"/>
                <a:ext cx="6090840" cy="47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686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63312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What If: Slow Dryer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240B14AC-6A9C-4EBC-9ADC-4475DBC7FFA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4922837"/>
            <a:ext cx="7924800" cy="14017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660066"/>
                </a:solidFill>
              </a:rPr>
              <a:t>Pipelined laundry now takes 5.5 hours!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Steady state: One load every 1 hour (dryer speed)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Pipeline rate is limited by the slowest stage</a:t>
            </a:r>
          </a:p>
        </p:txBody>
      </p:sp>
      <p:grpSp>
        <p:nvGrpSpPr>
          <p:cNvPr id="72" name="Group 272">
            <a:extLst>
              <a:ext uri="{FF2B5EF4-FFF2-40B4-BE49-F238E27FC236}">
                <a16:creationId xmlns:a16="http://schemas.microsoft.com/office/drawing/2014/main" id="{4106FA68-1F91-4EA5-AA75-4065B5F1C49E}"/>
              </a:ext>
            </a:extLst>
          </p:cNvPr>
          <p:cNvGrpSpPr>
            <a:grpSpLocks/>
          </p:cNvGrpSpPr>
          <p:nvPr/>
        </p:nvGrpSpPr>
        <p:grpSpPr bwMode="auto">
          <a:xfrm>
            <a:off x="1872035" y="1237079"/>
            <a:ext cx="8382293" cy="3617913"/>
            <a:chOff x="81" y="646"/>
            <a:chExt cx="5640" cy="2279"/>
          </a:xfrm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3E31D6E5-44C0-453B-BD3E-60A53B5FA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" y="1104"/>
              <a:ext cx="227" cy="18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i="1" dirty="0">
                  <a:latin typeface="FranklinGothic" charset="0"/>
                </a:rPr>
                <a:t>T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a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s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k</a:t>
              </a:r>
            </a:p>
            <a:p>
              <a:pPr algn="ctr" eaLnBrk="0" hangingPunct="0"/>
              <a:endParaRPr lang="en-US" b="1" i="1" dirty="0">
                <a:latin typeface="FranklinGothic" charset="0"/>
              </a:endParaRP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O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d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e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  <a:endParaRPr lang="en-US" sz="2000" b="1" i="1" dirty="0">
                <a:latin typeface="FranklinGothic" charset="0"/>
              </a:endParaRPr>
            </a:p>
          </p:txBody>
        </p:sp>
        <p:grpSp>
          <p:nvGrpSpPr>
            <p:cNvPr id="74" name="Group 6">
              <a:extLst>
                <a:ext uri="{FF2B5EF4-FFF2-40B4-BE49-F238E27FC236}">
                  <a16:creationId xmlns:a16="http://schemas.microsoft.com/office/drawing/2014/main" id="{313474A6-B21E-4A6F-B736-626230F7D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11"/>
              <a:ext cx="250" cy="249"/>
              <a:chOff x="440" y="1867"/>
              <a:chExt cx="250" cy="249"/>
            </a:xfrm>
          </p:grpSpPr>
          <p:sp>
            <p:nvSpPr>
              <p:cNvPr id="217" name="Freeform 7">
                <a:extLst>
                  <a:ext uri="{FF2B5EF4-FFF2-40B4-BE49-F238E27FC236}">
                    <a16:creationId xmlns:a16="http://schemas.microsoft.com/office/drawing/2014/main" id="{4D328E97-A02E-4C84-BAE6-46CC679C1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867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8">
                <a:extLst>
                  <a:ext uri="{FF2B5EF4-FFF2-40B4-BE49-F238E27FC236}">
                    <a16:creationId xmlns:a16="http://schemas.microsoft.com/office/drawing/2014/main" id="{92EDD16E-8F4E-4634-A802-FCB20D228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" y="1885"/>
                <a:ext cx="246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B</a:t>
                </a:r>
              </a:p>
            </p:txBody>
          </p:sp>
        </p:grpSp>
        <p:grpSp>
          <p:nvGrpSpPr>
            <p:cNvPr id="75" name="Group 9">
              <a:extLst>
                <a:ext uri="{FF2B5EF4-FFF2-40B4-BE49-F238E27FC236}">
                  <a16:creationId xmlns:a16="http://schemas.microsoft.com/office/drawing/2014/main" id="{232DA028-762D-4C38-A86C-DF41C8B61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150"/>
              <a:ext cx="246" cy="246"/>
              <a:chOff x="440" y="2217"/>
              <a:chExt cx="246" cy="246"/>
            </a:xfrm>
          </p:grpSpPr>
          <p:sp>
            <p:nvSpPr>
              <p:cNvPr id="215" name="Freeform 10">
                <a:extLst>
                  <a:ext uri="{FF2B5EF4-FFF2-40B4-BE49-F238E27FC236}">
                    <a16:creationId xmlns:a16="http://schemas.microsoft.com/office/drawing/2014/main" id="{7549AE22-37FB-4410-A0ED-46E37629B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217"/>
                <a:ext cx="246" cy="222"/>
              </a:xfrm>
              <a:custGeom>
                <a:avLst/>
                <a:gdLst>
                  <a:gd name="T0" fmla="*/ 69 w 246"/>
                  <a:gd name="T1" fmla="*/ 11 h 222"/>
                  <a:gd name="T2" fmla="*/ 117 w 246"/>
                  <a:gd name="T3" fmla="*/ 12 h 222"/>
                  <a:gd name="T4" fmla="*/ 167 w 246"/>
                  <a:gd name="T5" fmla="*/ 0 h 222"/>
                  <a:gd name="T6" fmla="*/ 228 w 246"/>
                  <a:gd name="T7" fmla="*/ 0 h 222"/>
                  <a:gd name="T8" fmla="*/ 161 w 246"/>
                  <a:gd name="T9" fmla="*/ 63 h 222"/>
                  <a:gd name="T10" fmla="*/ 179 w 246"/>
                  <a:gd name="T11" fmla="*/ 67 h 222"/>
                  <a:gd name="T12" fmla="*/ 196 w 246"/>
                  <a:gd name="T13" fmla="*/ 74 h 222"/>
                  <a:gd name="T14" fmla="*/ 213 w 246"/>
                  <a:gd name="T15" fmla="*/ 83 h 222"/>
                  <a:gd name="T16" fmla="*/ 226 w 246"/>
                  <a:gd name="T17" fmla="*/ 95 h 222"/>
                  <a:gd name="T18" fmla="*/ 236 w 246"/>
                  <a:gd name="T19" fmla="*/ 108 h 222"/>
                  <a:gd name="T20" fmla="*/ 243 w 246"/>
                  <a:gd name="T21" fmla="*/ 124 h 222"/>
                  <a:gd name="T22" fmla="*/ 245 w 246"/>
                  <a:gd name="T23" fmla="*/ 141 h 222"/>
                  <a:gd name="T24" fmla="*/ 242 w 246"/>
                  <a:gd name="T25" fmla="*/ 158 h 222"/>
                  <a:gd name="T26" fmla="*/ 237 w 246"/>
                  <a:gd name="T27" fmla="*/ 171 h 222"/>
                  <a:gd name="T28" fmla="*/ 226 w 246"/>
                  <a:gd name="T29" fmla="*/ 186 h 222"/>
                  <a:gd name="T30" fmla="*/ 209 w 246"/>
                  <a:gd name="T31" fmla="*/ 201 h 222"/>
                  <a:gd name="T32" fmla="*/ 192 w 246"/>
                  <a:gd name="T33" fmla="*/ 210 h 222"/>
                  <a:gd name="T34" fmla="*/ 176 w 246"/>
                  <a:gd name="T35" fmla="*/ 216 h 222"/>
                  <a:gd name="T36" fmla="*/ 161 w 246"/>
                  <a:gd name="T37" fmla="*/ 219 h 222"/>
                  <a:gd name="T38" fmla="*/ 141 w 246"/>
                  <a:gd name="T39" fmla="*/ 221 h 222"/>
                  <a:gd name="T40" fmla="*/ 91 w 246"/>
                  <a:gd name="T41" fmla="*/ 220 h 222"/>
                  <a:gd name="T42" fmla="*/ 67 w 246"/>
                  <a:gd name="T43" fmla="*/ 216 h 222"/>
                  <a:gd name="T44" fmla="*/ 42 w 246"/>
                  <a:gd name="T45" fmla="*/ 204 h 222"/>
                  <a:gd name="T46" fmla="*/ 22 w 246"/>
                  <a:gd name="T47" fmla="*/ 190 h 222"/>
                  <a:gd name="T48" fmla="*/ 10 w 246"/>
                  <a:gd name="T49" fmla="*/ 174 h 222"/>
                  <a:gd name="T50" fmla="*/ 3 w 246"/>
                  <a:gd name="T51" fmla="*/ 158 h 222"/>
                  <a:gd name="T52" fmla="*/ 0 w 246"/>
                  <a:gd name="T53" fmla="*/ 144 h 222"/>
                  <a:gd name="T54" fmla="*/ 2 w 246"/>
                  <a:gd name="T55" fmla="*/ 127 h 222"/>
                  <a:gd name="T56" fmla="*/ 10 w 246"/>
                  <a:gd name="T57" fmla="*/ 106 h 222"/>
                  <a:gd name="T58" fmla="*/ 26 w 246"/>
                  <a:gd name="T59" fmla="*/ 89 h 222"/>
                  <a:gd name="T60" fmla="*/ 47 w 246"/>
                  <a:gd name="T61" fmla="*/ 74 h 222"/>
                  <a:gd name="T62" fmla="*/ 76 w 246"/>
                  <a:gd name="T63" fmla="*/ 65 h 222"/>
                  <a:gd name="T64" fmla="*/ 30 w 246"/>
                  <a:gd name="T65" fmla="*/ 3 h 22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2"/>
                  <a:gd name="T101" fmla="*/ 246 w 246"/>
                  <a:gd name="T102" fmla="*/ 222 h 22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2">
                    <a:moveTo>
                      <a:pt x="30" y="3"/>
                    </a:moveTo>
                    <a:lnTo>
                      <a:pt x="69" y="11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5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5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7"/>
                    </a:lnTo>
                    <a:lnTo>
                      <a:pt x="243" y="124"/>
                    </a:lnTo>
                    <a:lnTo>
                      <a:pt x="244" y="131"/>
                    </a:lnTo>
                    <a:lnTo>
                      <a:pt x="245" y="141"/>
                    </a:lnTo>
                    <a:lnTo>
                      <a:pt x="244" y="150"/>
                    </a:lnTo>
                    <a:lnTo>
                      <a:pt x="242" y="158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8"/>
                    </a:lnTo>
                    <a:lnTo>
                      <a:pt x="226" y="186"/>
                    </a:lnTo>
                    <a:lnTo>
                      <a:pt x="218" y="194"/>
                    </a:lnTo>
                    <a:lnTo>
                      <a:pt x="209" y="201"/>
                    </a:lnTo>
                    <a:lnTo>
                      <a:pt x="200" y="206"/>
                    </a:lnTo>
                    <a:lnTo>
                      <a:pt x="192" y="210"/>
                    </a:lnTo>
                    <a:lnTo>
                      <a:pt x="184" y="213"/>
                    </a:lnTo>
                    <a:lnTo>
                      <a:pt x="176" y="216"/>
                    </a:lnTo>
                    <a:lnTo>
                      <a:pt x="167" y="218"/>
                    </a:lnTo>
                    <a:lnTo>
                      <a:pt x="161" y="219"/>
                    </a:lnTo>
                    <a:lnTo>
                      <a:pt x="150" y="220"/>
                    </a:lnTo>
                    <a:lnTo>
                      <a:pt x="141" y="221"/>
                    </a:lnTo>
                    <a:lnTo>
                      <a:pt x="99" y="221"/>
                    </a:lnTo>
                    <a:lnTo>
                      <a:pt x="91" y="220"/>
                    </a:lnTo>
                    <a:lnTo>
                      <a:pt x="81" y="219"/>
                    </a:lnTo>
                    <a:lnTo>
                      <a:pt x="67" y="216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7"/>
                    </a:lnTo>
                    <a:lnTo>
                      <a:pt x="22" y="190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5"/>
                    </a:lnTo>
                    <a:lnTo>
                      <a:pt x="3" y="158"/>
                    </a:lnTo>
                    <a:lnTo>
                      <a:pt x="1" y="151"/>
                    </a:lnTo>
                    <a:lnTo>
                      <a:pt x="0" y="144"/>
                    </a:lnTo>
                    <a:lnTo>
                      <a:pt x="1" y="138"/>
                    </a:lnTo>
                    <a:lnTo>
                      <a:pt x="2" y="127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9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5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Rectangle 11">
                <a:extLst>
                  <a:ext uri="{FF2B5EF4-FFF2-40B4-BE49-F238E27FC236}">
                    <a16:creationId xmlns:a16="http://schemas.microsoft.com/office/drawing/2014/main" id="{F1A51052-F82D-481D-A5AF-353306473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" y="2232"/>
                <a:ext cx="205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C</a:t>
                </a:r>
              </a:p>
            </p:txBody>
          </p:sp>
        </p:grpSp>
        <p:grpSp>
          <p:nvGrpSpPr>
            <p:cNvPr id="76" name="Group 12">
              <a:extLst>
                <a:ext uri="{FF2B5EF4-FFF2-40B4-BE49-F238E27FC236}">
                  <a16:creationId xmlns:a16="http://schemas.microsoft.com/office/drawing/2014/main" id="{F99E6C45-C6CA-49B9-8438-3B98E9CDC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73"/>
              <a:ext cx="246" cy="247"/>
              <a:chOff x="440" y="2521"/>
              <a:chExt cx="246" cy="247"/>
            </a:xfrm>
          </p:grpSpPr>
          <p:sp>
            <p:nvSpPr>
              <p:cNvPr id="213" name="Freeform 13">
                <a:extLst>
                  <a:ext uri="{FF2B5EF4-FFF2-40B4-BE49-F238E27FC236}">
                    <a16:creationId xmlns:a16="http://schemas.microsoft.com/office/drawing/2014/main" id="{57F74989-45C6-4812-9992-A756AD699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521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Rectangle 14">
                <a:extLst>
                  <a:ext uri="{FF2B5EF4-FFF2-40B4-BE49-F238E27FC236}">
                    <a16:creationId xmlns:a16="http://schemas.microsoft.com/office/drawing/2014/main" id="{65FAE7A5-66E1-4C16-833F-6BBAA2940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" y="2537"/>
                <a:ext cx="221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D</a:t>
                </a:r>
              </a:p>
            </p:txBody>
          </p:sp>
        </p:grpSp>
        <p:grpSp>
          <p:nvGrpSpPr>
            <p:cNvPr id="77" name="Group 15">
              <a:extLst>
                <a:ext uri="{FF2B5EF4-FFF2-40B4-BE49-F238E27FC236}">
                  <a16:creationId xmlns:a16="http://schemas.microsoft.com/office/drawing/2014/main" id="{719BADC4-B8CD-4E24-A6D8-7D72792819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1479"/>
              <a:ext cx="246" cy="245"/>
              <a:chOff x="440" y="1479"/>
              <a:chExt cx="246" cy="245"/>
            </a:xfrm>
          </p:grpSpPr>
          <p:sp>
            <p:nvSpPr>
              <p:cNvPr id="211" name="Freeform 16">
                <a:extLst>
                  <a:ext uri="{FF2B5EF4-FFF2-40B4-BE49-F238E27FC236}">
                    <a16:creationId xmlns:a16="http://schemas.microsoft.com/office/drawing/2014/main" id="{FBAC03FC-0E5E-4AD8-9BAB-0EAFABBFA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479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Rectangle 17">
                <a:extLst>
                  <a:ext uri="{FF2B5EF4-FFF2-40B4-BE49-F238E27FC236}">
                    <a16:creationId xmlns:a16="http://schemas.microsoft.com/office/drawing/2014/main" id="{3CB7E74F-5B91-45B6-81C7-8C4302A9E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" y="1493"/>
                <a:ext cx="217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A</a:t>
                </a:r>
              </a:p>
            </p:txBody>
          </p:sp>
        </p:grpSp>
        <p:sp>
          <p:nvSpPr>
            <p:cNvPr id="78" name="Line 18">
              <a:extLst>
                <a:ext uri="{FF2B5EF4-FFF2-40B4-BE49-F238E27FC236}">
                  <a16:creationId xmlns:a16="http://schemas.microsoft.com/office/drawing/2014/main" id="{B75D2479-9656-46CD-9518-39AFC39C90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" y="1371"/>
              <a:ext cx="3" cy="1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19">
              <a:extLst>
                <a:ext uri="{FF2B5EF4-FFF2-40B4-BE49-F238E27FC236}">
                  <a16:creationId xmlns:a16="http://schemas.microsoft.com/office/drawing/2014/main" id="{1DBCC008-9572-46EC-A983-A97417BD1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104"/>
              <a:ext cx="43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>
                  <a:latin typeface="FranklinGothic" charset="0"/>
                </a:rPr>
                <a:t>Time</a:t>
              </a:r>
            </a:p>
          </p:txBody>
        </p:sp>
        <p:sp>
          <p:nvSpPr>
            <p:cNvPr id="80" name="Rectangle 39">
              <a:extLst>
                <a:ext uri="{FF2B5EF4-FFF2-40B4-BE49-F238E27FC236}">
                  <a16:creationId xmlns:a16="http://schemas.microsoft.com/office/drawing/2014/main" id="{E767D62B-6633-4D7C-9AFD-8CAB70AA7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" y="658"/>
              <a:ext cx="49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6 PM</a:t>
              </a:r>
            </a:p>
          </p:txBody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B61DA767-6952-4634-8A29-6F0211268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669"/>
              <a:ext cx="2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7</a:t>
              </a:r>
            </a:p>
          </p:txBody>
        </p:sp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625A5549-0288-4319-B5BE-13D04F197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664"/>
              <a:ext cx="2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8</a:t>
              </a:r>
            </a:p>
          </p:txBody>
        </p:sp>
        <p:sp>
          <p:nvSpPr>
            <p:cNvPr id="83" name="Rectangle 43">
              <a:extLst>
                <a:ext uri="{FF2B5EF4-FFF2-40B4-BE49-F238E27FC236}">
                  <a16:creationId xmlns:a16="http://schemas.microsoft.com/office/drawing/2014/main" id="{5B0A5905-BEF4-46DB-B4BD-4267FD1A7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681"/>
              <a:ext cx="2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9</a:t>
              </a:r>
            </a:p>
          </p:txBody>
        </p:sp>
        <p:sp>
          <p:nvSpPr>
            <p:cNvPr id="84" name="Rectangle 44">
              <a:extLst>
                <a:ext uri="{FF2B5EF4-FFF2-40B4-BE49-F238E27FC236}">
                  <a16:creationId xmlns:a16="http://schemas.microsoft.com/office/drawing/2014/main" id="{8BD10227-F485-4480-9BF7-99A435B25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671"/>
              <a:ext cx="29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10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DC14B482-0BDC-4CE1-AA1E-8F65B86AB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669"/>
              <a:ext cx="29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11</a:t>
              </a:r>
            </a:p>
          </p:txBody>
        </p:sp>
        <p:sp>
          <p:nvSpPr>
            <p:cNvPr id="86" name="Rectangle 46">
              <a:extLst>
                <a:ext uri="{FF2B5EF4-FFF2-40B4-BE49-F238E27FC236}">
                  <a16:creationId xmlns:a16="http://schemas.microsoft.com/office/drawing/2014/main" id="{1947A65E-B4A4-45BA-BC0D-171A2F551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652"/>
              <a:ext cx="29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12</a:t>
              </a:r>
            </a:p>
          </p:txBody>
        </p:sp>
        <p:sp>
          <p:nvSpPr>
            <p:cNvPr id="87" name="Rectangle 47">
              <a:extLst>
                <a:ext uri="{FF2B5EF4-FFF2-40B4-BE49-F238E27FC236}">
                  <a16:creationId xmlns:a16="http://schemas.microsoft.com/office/drawing/2014/main" id="{BE2562D3-1D55-4876-8716-4E9D76B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663"/>
              <a:ext cx="2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</a:t>
              </a:r>
            </a:p>
          </p:txBody>
        </p:sp>
        <p:sp>
          <p:nvSpPr>
            <p:cNvPr id="88" name="Line 48">
              <a:extLst>
                <a:ext uri="{FF2B5EF4-FFF2-40B4-BE49-F238E27FC236}">
                  <a16:creationId xmlns:a16="http://schemas.microsoft.com/office/drawing/2014/main" id="{72E62466-9434-4B53-B45E-8900F270E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978"/>
              <a:ext cx="47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49">
              <a:extLst>
                <a:ext uri="{FF2B5EF4-FFF2-40B4-BE49-F238E27FC236}">
                  <a16:creationId xmlns:a16="http://schemas.microsoft.com/office/drawing/2014/main" id="{CCBE4062-53AF-4887-8477-32DFCBA51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646"/>
              <a:ext cx="50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2 AM</a:t>
              </a:r>
            </a:p>
          </p:txBody>
        </p:sp>
        <p:grpSp>
          <p:nvGrpSpPr>
            <p:cNvPr id="90" name="Group 268">
              <a:extLst>
                <a:ext uri="{FF2B5EF4-FFF2-40B4-BE49-F238E27FC236}">
                  <a16:creationId xmlns:a16="http://schemas.microsoft.com/office/drawing/2014/main" id="{597741AE-6968-41FF-9059-DB8B1B39D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742"/>
              <a:ext cx="1736" cy="311"/>
              <a:chOff x="1056" y="1742"/>
              <a:chExt cx="1736" cy="311"/>
            </a:xfrm>
          </p:grpSpPr>
          <p:sp>
            <p:nvSpPr>
              <p:cNvPr id="194" name="AutoShape 145">
                <a:extLst>
                  <a:ext uri="{FF2B5EF4-FFF2-40B4-BE49-F238E27FC236}">
                    <a16:creationId xmlns:a16="http://schemas.microsoft.com/office/drawing/2014/main" id="{E3A08AC2-BF9B-4F5E-80A2-97FF042BD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794"/>
                <a:ext cx="208" cy="259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AutoShape 146">
                <a:extLst>
                  <a:ext uri="{FF2B5EF4-FFF2-40B4-BE49-F238E27FC236}">
                    <a16:creationId xmlns:a16="http://schemas.microsoft.com/office/drawing/2014/main" id="{E615C407-34F6-4DC0-8CB4-D5FBE0FEE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" y="1742"/>
                <a:ext cx="157" cy="46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utoShape 147">
                <a:extLst>
                  <a:ext uri="{FF2B5EF4-FFF2-40B4-BE49-F238E27FC236}">
                    <a16:creationId xmlns:a16="http://schemas.microsoft.com/office/drawing/2014/main" id="{ACCEE57A-84B3-4041-B313-6BF4870A7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1814"/>
                <a:ext cx="107" cy="15"/>
              </a:xfrm>
              <a:prstGeom prst="parallelogram">
                <a:avLst>
                  <a:gd name="adj" fmla="val 178300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7" name="Group 148">
                <a:extLst>
                  <a:ext uri="{FF2B5EF4-FFF2-40B4-BE49-F238E27FC236}">
                    <a16:creationId xmlns:a16="http://schemas.microsoft.com/office/drawing/2014/main" id="{F6457268-AC1C-45C9-BBF0-B20CBC4EEE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1769"/>
                <a:ext cx="201" cy="257"/>
                <a:chOff x="1811" y="1710"/>
                <a:chExt cx="201" cy="257"/>
              </a:xfrm>
            </p:grpSpPr>
            <p:sp>
              <p:nvSpPr>
                <p:cNvPr id="205" name="Freeform 149">
                  <a:extLst>
                    <a:ext uri="{FF2B5EF4-FFF2-40B4-BE49-F238E27FC236}">
                      <a16:creationId xmlns:a16="http://schemas.microsoft.com/office/drawing/2014/main" id="{ED6C52F9-0A96-4828-9E7E-9AB6A2FA6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" y="1829"/>
                  <a:ext cx="60" cy="138"/>
                </a:xfrm>
                <a:custGeom>
                  <a:avLst/>
                  <a:gdLst>
                    <a:gd name="T0" fmla="*/ 43 w 60"/>
                    <a:gd name="T1" fmla="*/ 0 h 138"/>
                    <a:gd name="T2" fmla="*/ 59 w 60"/>
                    <a:gd name="T3" fmla="*/ 0 h 138"/>
                    <a:gd name="T4" fmla="*/ 16 w 60"/>
                    <a:gd name="T5" fmla="*/ 137 h 138"/>
                    <a:gd name="T6" fmla="*/ 0 w 60"/>
                    <a:gd name="T7" fmla="*/ 137 h 138"/>
                    <a:gd name="T8" fmla="*/ 43 w 60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"/>
                    <a:gd name="T16" fmla="*/ 0 h 138"/>
                    <a:gd name="T17" fmla="*/ 60 w 60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" h="138">
                      <a:moveTo>
                        <a:pt x="43" y="0"/>
                      </a:moveTo>
                      <a:lnTo>
                        <a:pt x="59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3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Rectangle 150">
                  <a:extLst>
                    <a:ext uri="{FF2B5EF4-FFF2-40B4-BE49-F238E27FC236}">
                      <a16:creationId xmlns:a16="http://schemas.microsoft.com/office/drawing/2014/main" id="{6C14C7C6-742C-4348-97E1-3728C3F69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6" y="1829"/>
                  <a:ext cx="76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Rectangle 151">
                  <a:extLst>
                    <a:ext uri="{FF2B5EF4-FFF2-40B4-BE49-F238E27FC236}">
                      <a16:creationId xmlns:a16="http://schemas.microsoft.com/office/drawing/2014/main" id="{BFD6DF48-FC2E-48C8-B1A9-E40109C47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2" y="1887"/>
                  <a:ext cx="57" cy="11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152">
                  <a:extLst>
                    <a:ext uri="{FF2B5EF4-FFF2-40B4-BE49-F238E27FC236}">
                      <a16:creationId xmlns:a16="http://schemas.microsoft.com/office/drawing/2014/main" id="{20924C96-D423-46D4-8709-4DB0EE8081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1" y="1887"/>
                  <a:ext cx="75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Oval 153">
                  <a:extLst>
                    <a:ext uri="{FF2B5EF4-FFF2-40B4-BE49-F238E27FC236}">
                      <a16:creationId xmlns:a16="http://schemas.microsoft.com/office/drawing/2014/main" id="{42103D6E-7E4E-4772-B322-CCAE2977A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0" y="1710"/>
                  <a:ext cx="22" cy="26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Freeform 154">
                  <a:extLst>
                    <a:ext uri="{FF2B5EF4-FFF2-40B4-BE49-F238E27FC236}">
                      <a16:creationId xmlns:a16="http://schemas.microsoft.com/office/drawing/2014/main" id="{E7A8DC97-AD97-46E4-A2F8-EFD3E9F97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1" y="1755"/>
                  <a:ext cx="138" cy="212"/>
                </a:xfrm>
                <a:custGeom>
                  <a:avLst/>
                  <a:gdLst>
                    <a:gd name="T0" fmla="*/ 1 w 138"/>
                    <a:gd name="T1" fmla="*/ 98 h 212"/>
                    <a:gd name="T2" fmla="*/ 1 w 138"/>
                    <a:gd name="T3" fmla="*/ 100 h 212"/>
                    <a:gd name="T4" fmla="*/ 0 w 138"/>
                    <a:gd name="T5" fmla="*/ 104 h 212"/>
                    <a:gd name="T6" fmla="*/ 0 w 138"/>
                    <a:gd name="T7" fmla="*/ 107 h 212"/>
                    <a:gd name="T8" fmla="*/ 1 w 138"/>
                    <a:gd name="T9" fmla="*/ 111 h 212"/>
                    <a:gd name="T10" fmla="*/ 3 w 138"/>
                    <a:gd name="T11" fmla="*/ 114 h 212"/>
                    <a:gd name="T12" fmla="*/ 6 w 138"/>
                    <a:gd name="T13" fmla="*/ 116 h 212"/>
                    <a:gd name="T14" fmla="*/ 9 w 138"/>
                    <a:gd name="T15" fmla="*/ 118 h 212"/>
                    <a:gd name="T16" fmla="*/ 11 w 138"/>
                    <a:gd name="T17" fmla="*/ 119 h 212"/>
                    <a:gd name="T18" fmla="*/ 15 w 138"/>
                    <a:gd name="T19" fmla="*/ 119 h 212"/>
                    <a:gd name="T20" fmla="*/ 89 w 138"/>
                    <a:gd name="T21" fmla="*/ 211 h 212"/>
                    <a:gd name="T22" fmla="*/ 113 w 138"/>
                    <a:gd name="T23" fmla="*/ 101 h 212"/>
                    <a:gd name="T24" fmla="*/ 113 w 138"/>
                    <a:gd name="T25" fmla="*/ 99 h 212"/>
                    <a:gd name="T26" fmla="*/ 111 w 138"/>
                    <a:gd name="T27" fmla="*/ 97 h 212"/>
                    <a:gd name="T28" fmla="*/ 109 w 138"/>
                    <a:gd name="T29" fmla="*/ 95 h 212"/>
                    <a:gd name="T30" fmla="*/ 108 w 138"/>
                    <a:gd name="T31" fmla="*/ 94 h 212"/>
                    <a:gd name="T32" fmla="*/ 105 w 138"/>
                    <a:gd name="T33" fmla="*/ 93 h 212"/>
                    <a:gd name="T34" fmla="*/ 102 w 138"/>
                    <a:gd name="T35" fmla="*/ 92 h 212"/>
                    <a:gd name="T36" fmla="*/ 100 w 138"/>
                    <a:gd name="T37" fmla="*/ 92 h 212"/>
                    <a:gd name="T38" fmla="*/ 97 w 138"/>
                    <a:gd name="T39" fmla="*/ 92 h 212"/>
                    <a:gd name="T40" fmla="*/ 66 w 138"/>
                    <a:gd name="T41" fmla="*/ 54 h 212"/>
                    <a:gd name="T42" fmla="*/ 127 w 138"/>
                    <a:gd name="T43" fmla="*/ 67 h 212"/>
                    <a:gd name="T44" fmla="*/ 130 w 138"/>
                    <a:gd name="T45" fmla="*/ 66 h 212"/>
                    <a:gd name="T46" fmla="*/ 131 w 138"/>
                    <a:gd name="T47" fmla="*/ 65 h 212"/>
                    <a:gd name="T48" fmla="*/ 134 w 138"/>
                    <a:gd name="T49" fmla="*/ 63 h 212"/>
                    <a:gd name="T50" fmla="*/ 136 w 138"/>
                    <a:gd name="T51" fmla="*/ 62 h 212"/>
                    <a:gd name="T52" fmla="*/ 136 w 138"/>
                    <a:gd name="T53" fmla="*/ 59 h 212"/>
                    <a:gd name="T54" fmla="*/ 137 w 138"/>
                    <a:gd name="T55" fmla="*/ 56 h 212"/>
                    <a:gd name="T56" fmla="*/ 136 w 138"/>
                    <a:gd name="T57" fmla="*/ 53 h 212"/>
                    <a:gd name="T58" fmla="*/ 135 w 138"/>
                    <a:gd name="T59" fmla="*/ 50 h 212"/>
                    <a:gd name="T60" fmla="*/ 133 w 138"/>
                    <a:gd name="T61" fmla="*/ 49 h 212"/>
                    <a:gd name="T62" fmla="*/ 131 w 138"/>
                    <a:gd name="T63" fmla="*/ 47 h 212"/>
                    <a:gd name="T64" fmla="*/ 128 w 138"/>
                    <a:gd name="T65" fmla="*/ 46 h 212"/>
                    <a:gd name="T66" fmla="*/ 87 w 138"/>
                    <a:gd name="T67" fmla="*/ 46 h 212"/>
                    <a:gd name="T68" fmla="*/ 80 w 138"/>
                    <a:gd name="T69" fmla="*/ 30 h 212"/>
                    <a:gd name="T70" fmla="*/ 80 w 138"/>
                    <a:gd name="T71" fmla="*/ 26 h 212"/>
                    <a:gd name="T72" fmla="*/ 81 w 138"/>
                    <a:gd name="T73" fmla="*/ 22 h 212"/>
                    <a:gd name="T74" fmla="*/ 81 w 138"/>
                    <a:gd name="T75" fmla="*/ 17 h 212"/>
                    <a:gd name="T76" fmla="*/ 80 w 138"/>
                    <a:gd name="T77" fmla="*/ 14 h 212"/>
                    <a:gd name="T78" fmla="*/ 78 w 138"/>
                    <a:gd name="T79" fmla="*/ 11 h 212"/>
                    <a:gd name="T80" fmla="*/ 76 w 138"/>
                    <a:gd name="T81" fmla="*/ 7 h 212"/>
                    <a:gd name="T82" fmla="*/ 73 w 138"/>
                    <a:gd name="T83" fmla="*/ 5 h 212"/>
                    <a:gd name="T84" fmla="*/ 70 w 138"/>
                    <a:gd name="T85" fmla="*/ 2 h 212"/>
                    <a:gd name="T86" fmla="*/ 66 w 138"/>
                    <a:gd name="T87" fmla="*/ 1 h 212"/>
                    <a:gd name="T88" fmla="*/ 62 w 138"/>
                    <a:gd name="T89" fmla="*/ 0 h 212"/>
                    <a:gd name="T90" fmla="*/ 57 w 138"/>
                    <a:gd name="T91" fmla="*/ 0 h 212"/>
                    <a:gd name="T92" fmla="*/ 53 w 138"/>
                    <a:gd name="T93" fmla="*/ 1 h 212"/>
                    <a:gd name="T94" fmla="*/ 49 w 138"/>
                    <a:gd name="T95" fmla="*/ 2 h 212"/>
                    <a:gd name="T96" fmla="*/ 45 w 138"/>
                    <a:gd name="T97" fmla="*/ 4 h 212"/>
                    <a:gd name="T98" fmla="*/ 42 w 138"/>
                    <a:gd name="T99" fmla="*/ 8 h 212"/>
                    <a:gd name="T100" fmla="*/ 39 w 138"/>
                    <a:gd name="T101" fmla="*/ 12 h 212"/>
                    <a:gd name="T102" fmla="*/ 37 w 138"/>
                    <a:gd name="T103" fmla="*/ 16 h 21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8"/>
                    <a:gd name="T157" fmla="*/ 0 h 212"/>
                    <a:gd name="T158" fmla="*/ 138 w 138"/>
                    <a:gd name="T159" fmla="*/ 212 h 21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8" h="212">
                      <a:moveTo>
                        <a:pt x="37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0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5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2"/>
                      </a:lnTo>
                      <a:lnTo>
                        <a:pt x="3" y="114"/>
                      </a:lnTo>
                      <a:lnTo>
                        <a:pt x="4" y="115"/>
                      </a:lnTo>
                      <a:lnTo>
                        <a:pt x="6" y="116"/>
                      </a:lnTo>
                      <a:lnTo>
                        <a:pt x="7" y="117"/>
                      </a:lnTo>
                      <a:lnTo>
                        <a:pt x="9" y="118"/>
                      </a:lnTo>
                      <a:lnTo>
                        <a:pt x="10" y="118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89" y="119"/>
                      </a:lnTo>
                      <a:lnTo>
                        <a:pt x="89" y="211"/>
                      </a:lnTo>
                      <a:lnTo>
                        <a:pt x="113" y="211"/>
                      </a:lnTo>
                      <a:lnTo>
                        <a:pt x="113" y="101"/>
                      </a:lnTo>
                      <a:lnTo>
                        <a:pt x="113" y="100"/>
                      </a:lnTo>
                      <a:lnTo>
                        <a:pt x="113" y="99"/>
                      </a:lnTo>
                      <a:lnTo>
                        <a:pt x="112" y="98"/>
                      </a:lnTo>
                      <a:lnTo>
                        <a:pt x="111" y="97"/>
                      </a:lnTo>
                      <a:lnTo>
                        <a:pt x="111" y="96"/>
                      </a:lnTo>
                      <a:lnTo>
                        <a:pt x="109" y="95"/>
                      </a:lnTo>
                      <a:lnTo>
                        <a:pt x="108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2"/>
                      </a:lnTo>
                      <a:lnTo>
                        <a:pt x="101" y="92"/>
                      </a:lnTo>
                      <a:lnTo>
                        <a:pt x="100" y="92"/>
                      </a:lnTo>
                      <a:lnTo>
                        <a:pt x="98" y="92"/>
                      </a:lnTo>
                      <a:lnTo>
                        <a:pt x="97" y="92"/>
                      </a:lnTo>
                      <a:lnTo>
                        <a:pt x="54" y="90"/>
                      </a:lnTo>
                      <a:lnTo>
                        <a:pt x="66" y="54"/>
                      </a:lnTo>
                      <a:lnTo>
                        <a:pt x="75" y="67"/>
                      </a:lnTo>
                      <a:lnTo>
                        <a:pt x="127" y="67"/>
                      </a:lnTo>
                      <a:lnTo>
                        <a:pt x="128" y="66"/>
                      </a:lnTo>
                      <a:lnTo>
                        <a:pt x="130" y="66"/>
                      </a:lnTo>
                      <a:lnTo>
                        <a:pt x="131" y="65"/>
                      </a:lnTo>
                      <a:lnTo>
                        <a:pt x="133" y="64"/>
                      </a:lnTo>
                      <a:lnTo>
                        <a:pt x="134" y="63"/>
                      </a:lnTo>
                      <a:lnTo>
                        <a:pt x="135" y="62"/>
                      </a:lnTo>
                      <a:lnTo>
                        <a:pt x="136" y="62"/>
                      </a:lnTo>
                      <a:lnTo>
                        <a:pt x="136" y="60"/>
                      </a:lnTo>
                      <a:lnTo>
                        <a:pt x="136" y="59"/>
                      </a:lnTo>
                      <a:lnTo>
                        <a:pt x="137" y="58"/>
                      </a:lnTo>
                      <a:lnTo>
                        <a:pt x="137" y="56"/>
                      </a:lnTo>
                      <a:lnTo>
                        <a:pt x="137" y="54"/>
                      </a:lnTo>
                      <a:lnTo>
                        <a:pt x="136" y="53"/>
                      </a:lnTo>
                      <a:lnTo>
                        <a:pt x="136" y="52"/>
                      </a:lnTo>
                      <a:lnTo>
                        <a:pt x="135" y="50"/>
                      </a:lnTo>
                      <a:lnTo>
                        <a:pt x="134" y="49"/>
                      </a:lnTo>
                      <a:lnTo>
                        <a:pt x="133" y="49"/>
                      </a:lnTo>
                      <a:lnTo>
                        <a:pt x="132" y="47"/>
                      </a:lnTo>
                      <a:lnTo>
                        <a:pt x="131" y="47"/>
                      </a:lnTo>
                      <a:lnTo>
                        <a:pt x="130" y="46"/>
                      </a:lnTo>
                      <a:lnTo>
                        <a:pt x="128" y="46"/>
                      </a:lnTo>
                      <a:lnTo>
                        <a:pt x="127" y="46"/>
                      </a:lnTo>
                      <a:lnTo>
                        <a:pt x="87" y="46"/>
                      </a:lnTo>
                      <a:lnTo>
                        <a:pt x="78" y="31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80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0" y="16"/>
                      </a:lnTo>
                      <a:lnTo>
                        <a:pt x="80" y="14"/>
                      </a:lnTo>
                      <a:lnTo>
                        <a:pt x="79" y="12"/>
                      </a:lnTo>
                      <a:lnTo>
                        <a:pt x="78" y="11"/>
                      </a:lnTo>
                      <a:lnTo>
                        <a:pt x="77" y="9"/>
                      </a:lnTo>
                      <a:lnTo>
                        <a:pt x="76" y="7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2"/>
                      </a:lnTo>
                      <a:lnTo>
                        <a:pt x="68" y="2"/>
                      </a:lnTo>
                      <a:lnTo>
                        <a:pt x="66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3" y="1"/>
                      </a:lnTo>
                      <a:lnTo>
                        <a:pt x="51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3" y="6"/>
                      </a:lnTo>
                      <a:lnTo>
                        <a:pt x="42" y="8"/>
                      </a:lnTo>
                      <a:lnTo>
                        <a:pt x="40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7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" name="Freeform 155">
                <a:extLst>
                  <a:ext uri="{FF2B5EF4-FFF2-40B4-BE49-F238E27FC236}">
                    <a16:creationId xmlns:a16="http://schemas.microsoft.com/office/drawing/2014/main" id="{83AC1C37-25D9-4EBB-91D6-BC8529659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1752"/>
                <a:ext cx="200" cy="292"/>
              </a:xfrm>
              <a:custGeom>
                <a:avLst/>
                <a:gdLst>
                  <a:gd name="T0" fmla="*/ 199 w 200"/>
                  <a:gd name="T1" fmla="*/ 263 h 292"/>
                  <a:gd name="T2" fmla="*/ 184 w 200"/>
                  <a:gd name="T3" fmla="*/ 263 h 292"/>
                  <a:gd name="T4" fmla="*/ 158 w 200"/>
                  <a:gd name="T5" fmla="*/ 230 h 292"/>
                  <a:gd name="T6" fmla="*/ 121 w 200"/>
                  <a:gd name="T7" fmla="*/ 169 h 292"/>
                  <a:gd name="T8" fmla="*/ 111 w 200"/>
                  <a:gd name="T9" fmla="*/ 142 h 292"/>
                  <a:gd name="T10" fmla="*/ 114 w 200"/>
                  <a:gd name="T11" fmla="*/ 123 h 292"/>
                  <a:gd name="T12" fmla="*/ 123 w 200"/>
                  <a:gd name="T13" fmla="*/ 119 h 292"/>
                  <a:gd name="T14" fmla="*/ 136 w 200"/>
                  <a:gd name="T15" fmla="*/ 129 h 292"/>
                  <a:gd name="T16" fmla="*/ 155 w 200"/>
                  <a:gd name="T17" fmla="*/ 140 h 292"/>
                  <a:gd name="T18" fmla="*/ 164 w 200"/>
                  <a:gd name="T19" fmla="*/ 140 h 292"/>
                  <a:gd name="T20" fmla="*/ 165 w 200"/>
                  <a:gd name="T21" fmla="*/ 134 h 292"/>
                  <a:gd name="T22" fmla="*/ 156 w 200"/>
                  <a:gd name="T23" fmla="*/ 123 h 292"/>
                  <a:gd name="T24" fmla="*/ 135 w 200"/>
                  <a:gd name="T25" fmla="*/ 108 h 292"/>
                  <a:gd name="T26" fmla="*/ 126 w 200"/>
                  <a:gd name="T27" fmla="*/ 87 h 292"/>
                  <a:gd name="T28" fmla="*/ 123 w 200"/>
                  <a:gd name="T29" fmla="*/ 69 h 292"/>
                  <a:gd name="T30" fmla="*/ 113 w 200"/>
                  <a:gd name="T31" fmla="*/ 56 h 292"/>
                  <a:gd name="T32" fmla="*/ 109 w 200"/>
                  <a:gd name="T33" fmla="*/ 48 h 292"/>
                  <a:gd name="T34" fmla="*/ 114 w 200"/>
                  <a:gd name="T35" fmla="*/ 36 h 292"/>
                  <a:gd name="T36" fmla="*/ 119 w 200"/>
                  <a:gd name="T37" fmla="*/ 24 h 292"/>
                  <a:gd name="T38" fmla="*/ 115 w 200"/>
                  <a:gd name="T39" fmla="*/ 9 h 292"/>
                  <a:gd name="T40" fmla="*/ 105 w 200"/>
                  <a:gd name="T41" fmla="*/ 1 h 292"/>
                  <a:gd name="T42" fmla="*/ 90 w 200"/>
                  <a:gd name="T43" fmla="*/ 3 h 292"/>
                  <a:gd name="T44" fmla="*/ 84 w 200"/>
                  <a:gd name="T45" fmla="*/ 13 h 292"/>
                  <a:gd name="T46" fmla="*/ 84 w 200"/>
                  <a:gd name="T47" fmla="*/ 23 h 292"/>
                  <a:gd name="T48" fmla="*/ 88 w 200"/>
                  <a:gd name="T49" fmla="*/ 35 h 292"/>
                  <a:gd name="T50" fmla="*/ 88 w 200"/>
                  <a:gd name="T51" fmla="*/ 46 h 292"/>
                  <a:gd name="T52" fmla="*/ 78 w 200"/>
                  <a:gd name="T53" fmla="*/ 56 h 292"/>
                  <a:gd name="T54" fmla="*/ 65 w 200"/>
                  <a:gd name="T55" fmla="*/ 64 h 292"/>
                  <a:gd name="T56" fmla="*/ 55 w 200"/>
                  <a:gd name="T57" fmla="*/ 75 h 292"/>
                  <a:gd name="T58" fmla="*/ 46 w 200"/>
                  <a:gd name="T59" fmla="*/ 99 h 292"/>
                  <a:gd name="T60" fmla="*/ 41 w 200"/>
                  <a:gd name="T61" fmla="*/ 122 h 292"/>
                  <a:gd name="T62" fmla="*/ 40 w 200"/>
                  <a:gd name="T63" fmla="*/ 146 h 292"/>
                  <a:gd name="T64" fmla="*/ 41 w 200"/>
                  <a:gd name="T65" fmla="*/ 158 h 292"/>
                  <a:gd name="T66" fmla="*/ 49 w 200"/>
                  <a:gd name="T67" fmla="*/ 162 h 292"/>
                  <a:gd name="T68" fmla="*/ 53 w 200"/>
                  <a:gd name="T69" fmla="*/ 158 h 292"/>
                  <a:gd name="T70" fmla="*/ 53 w 200"/>
                  <a:gd name="T71" fmla="*/ 133 h 292"/>
                  <a:gd name="T72" fmla="*/ 55 w 200"/>
                  <a:gd name="T73" fmla="*/ 117 h 292"/>
                  <a:gd name="T74" fmla="*/ 64 w 200"/>
                  <a:gd name="T75" fmla="*/ 109 h 292"/>
                  <a:gd name="T76" fmla="*/ 70 w 200"/>
                  <a:gd name="T77" fmla="*/ 114 h 292"/>
                  <a:gd name="T78" fmla="*/ 68 w 200"/>
                  <a:gd name="T79" fmla="*/ 140 h 292"/>
                  <a:gd name="T80" fmla="*/ 61 w 200"/>
                  <a:gd name="T81" fmla="*/ 167 h 292"/>
                  <a:gd name="T82" fmla="*/ 53 w 200"/>
                  <a:gd name="T83" fmla="*/ 197 h 292"/>
                  <a:gd name="T84" fmla="*/ 33 w 200"/>
                  <a:gd name="T85" fmla="*/ 226 h 292"/>
                  <a:gd name="T86" fmla="*/ 8 w 200"/>
                  <a:gd name="T87" fmla="*/ 256 h 292"/>
                  <a:gd name="T88" fmla="*/ 0 w 200"/>
                  <a:gd name="T89" fmla="*/ 272 h 292"/>
                  <a:gd name="T90" fmla="*/ 19 w 200"/>
                  <a:gd name="T91" fmla="*/ 291 h 292"/>
                  <a:gd name="T92" fmla="*/ 33 w 200"/>
                  <a:gd name="T93" fmla="*/ 288 h 292"/>
                  <a:gd name="T94" fmla="*/ 23 w 200"/>
                  <a:gd name="T95" fmla="*/ 276 h 292"/>
                  <a:gd name="T96" fmla="*/ 30 w 200"/>
                  <a:gd name="T97" fmla="*/ 260 h 292"/>
                  <a:gd name="T98" fmla="*/ 61 w 200"/>
                  <a:gd name="T99" fmla="*/ 223 h 292"/>
                  <a:gd name="T100" fmla="*/ 84 w 200"/>
                  <a:gd name="T101" fmla="*/ 197 h 292"/>
                  <a:gd name="T102" fmla="*/ 95 w 200"/>
                  <a:gd name="T103" fmla="*/ 191 h 292"/>
                  <a:gd name="T104" fmla="*/ 109 w 200"/>
                  <a:gd name="T105" fmla="*/ 199 h 292"/>
                  <a:gd name="T106" fmla="*/ 141 w 200"/>
                  <a:gd name="T107" fmla="*/ 243 h 292"/>
                  <a:gd name="T108" fmla="*/ 168 w 200"/>
                  <a:gd name="T109" fmla="*/ 281 h 292"/>
                  <a:gd name="T110" fmla="*/ 178 w 200"/>
                  <a:gd name="T111" fmla="*/ 283 h 292"/>
                  <a:gd name="T112" fmla="*/ 191 w 200"/>
                  <a:gd name="T113" fmla="*/ 273 h 29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2"/>
                  <a:gd name="T173" fmla="*/ 200 w 200"/>
                  <a:gd name="T174" fmla="*/ 292 h 29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2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5"/>
                    </a:lnTo>
                    <a:lnTo>
                      <a:pt x="184" y="263"/>
                    </a:lnTo>
                    <a:lnTo>
                      <a:pt x="174" y="256"/>
                    </a:lnTo>
                    <a:lnTo>
                      <a:pt x="158" y="230"/>
                    </a:lnTo>
                    <a:lnTo>
                      <a:pt x="134" y="191"/>
                    </a:lnTo>
                    <a:lnTo>
                      <a:pt x="121" y="169"/>
                    </a:lnTo>
                    <a:lnTo>
                      <a:pt x="113" y="152"/>
                    </a:lnTo>
                    <a:lnTo>
                      <a:pt x="111" y="142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2"/>
                    </a:lnTo>
                    <a:lnTo>
                      <a:pt x="136" y="129"/>
                    </a:lnTo>
                    <a:lnTo>
                      <a:pt x="148" y="137"/>
                    </a:lnTo>
                    <a:lnTo>
                      <a:pt x="155" y="140"/>
                    </a:lnTo>
                    <a:lnTo>
                      <a:pt x="160" y="142"/>
                    </a:lnTo>
                    <a:lnTo>
                      <a:pt x="164" y="140"/>
                    </a:lnTo>
                    <a:lnTo>
                      <a:pt x="166" y="137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7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7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2"/>
                    </a:lnTo>
                    <a:lnTo>
                      <a:pt x="40" y="137"/>
                    </a:lnTo>
                    <a:lnTo>
                      <a:pt x="40" y="146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1"/>
                    </a:lnTo>
                    <a:lnTo>
                      <a:pt x="49" y="162"/>
                    </a:lnTo>
                    <a:lnTo>
                      <a:pt x="51" y="161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7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7"/>
                    </a:lnTo>
                    <a:lnTo>
                      <a:pt x="58" y="183"/>
                    </a:lnTo>
                    <a:lnTo>
                      <a:pt x="53" y="197"/>
                    </a:lnTo>
                    <a:lnTo>
                      <a:pt x="41" y="214"/>
                    </a:lnTo>
                    <a:lnTo>
                      <a:pt x="33" y="226"/>
                    </a:lnTo>
                    <a:lnTo>
                      <a:pt x="18" y="243"/>
                    </a:lnTo>
                    <a:lnTo>
                      <a:pt x="8" y="256"/>
                    </a:lnTo>
                    <a:lnTo>
                      <a:pt x="0" y="267"/>
                    </a:lnTo>
                    <a:lnTo>
                      <a:pt x="0" y="272"/>
                    </a:lnTo>
                    <a:lnTo>
                      <a:pt x="8" y="281"/>
                    </a:lnTo>
                    <a:lnTo>
                      <a:pt x="19" y="291"/>
                    </a:lnTo>
                    <a:lnTo>
                      <a:pt x="30" y="291"/>
                    </a:lnTo>
                    <a:lnTo>
                      <a:pt x="33" y="288"/>
                    </a:lnTo>
                    <a:lnTo>
                      <a:pt x="28" y="282"/>
                    </a:lnTo>
                    <a:lnTo>
                      <a:pt x="23" y="276"/>
                    </a:lnTo>
                    <a:lnTo>
                      <a:pt x="23" y="271"/>
                    </a:lnTo>
                    <a:lnTo>
                      <a:pt x="30" y="260"/>
                    </a:lnTo>
                    <a:lnTo>
                      <a:pt x="43" y="247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7"/>
                    </a:lnTo>
                    <a:lnTo>
                      <a:pt x="88" y="192"/>
                    </a:lnTo>
                    <a:lnTo>
                      <a:pt x="95" y="191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20"/>
                    </a:lnTo>
                    <a:lnTo>
                      <a:pt x="141" y="243"/>
                    </a:lnTo>
                    <a:lnTo>
                      <a:pt x="158" y="267"/>
                    </a:lnTo>
                    <a:lnTo>
                      <a:pt x="168" y="281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9" name="Group 156">
                <a:extLst>
                  <a:ext uri="{FF2B5EF4-FFF2-40B4-BE49-F238E27FC236}">
                    <a16:creationId xmlns:a16="http://schemas.microsoft.com/office/drawing/2014/main" id="{C73A687E-899B-4BD0-9F4A-74DAE1B219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742"/>
                <a:ext cx="521" cy="311"/>
                <a:chOff x="1509" y="1675"/>
                <a:chExt cx="260" cy="311"/>
              </a:xfrm>
            </p:grpSpPr>
            <p:grpSp>
              <p:nvGrpSpPr>
                <p:cNvPr id="200" name="Group 157">
                  <a:extLst>
                    <a:ext uri="{FF2B5EF4-FFF2-40B4-BE49-F238E27FC236}">
                      <a16:creationId xmlns:a16="http://schemas.microsoft.com/office/drawing/2014/main" id="{022BC315-6AC7-4ABE-AFC9-6A30642A6C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9" y="1675"/>
                  <a:ext cx="260" cy="311"/>
                  <a:chOff x="1509" y="1675"/>
                  <a:chExt cx="260" cy="311"/>
                </a:xfrm>
              </p:grpSpPr>
              <p:sp>
                <p:nvSpPr>
                  <p:cNvPr id="203" name="AutoShape 158">
                    <a:extLst>
                      <a:ext uri="{FF2B5EF4-FFF2-40B4-BE49-F238E27FC236}">
                        <a16:creationId xmlns:a16="http://schemas.microsoft.com/office/drawing/2014/main" id="{074251DE-576A-441D-A5F6-E017105165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9" y="1727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AutoShape 159">
                    <a:extLst>
                      <a:ext uri="{FF2B5EF4-FFF2-40B4-BE49-F238E27FC236}">
                        <a16:creationId xmlns:a16="http://schemas.microsoft.com/office/drawing/2014/main" id="{E518C387-BE71-4584-82CF-F0395E94FE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1675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1" name="Oval 160">
                  <a:extLst>
                    <a:ext uri="{FF2B5EF4-FFF2-40B4-BE49-F238E27FC236}">
                      <a16:creationId xmlns:a16="http://schemas.microsoft.com/office/drawing/2014/main" id="{3F1CB984-9D15-4C23-B5A3-DFDA27AE5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702"/>
                  <a:ext cx="25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utoShape 161">
                  <a:extLst>
                    <a:ext uri="{FF2B5EF4-FFF2-40B4-BE49-F238E27FC236}">
                      <a16:creationId xmlns:a16="http://schemas.microsoft.com/office/drawing/2014/main" id="{EC07B8F4-D06D-43C1-8785-E3276989C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0" y="1849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1" name="Group 269">
              <a:extLst>
                <a:ext uri="{FF2B5EF4-FFF2-40B4-BE49-F238E27FC236}">
                  <a16:creationId xmlns:a16="http://schemas.microsoft.com/office/drawing/2014/main" id="{33736D95-2A16-4569-9904-4D38B3FB6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" y="1392"/>
              <a:ext cx="1371" cy="335"/>
              <a:chOff x="797" y="1392"/>
              <a:chExt cx="1371" cy="335"/>
            </a:xfrm>
          </p:grpSpPr>
          <p:grpSp>
            <p:nvGrpSpPr>
              <p:cNvPr id="176" name="Group 184">
                <a:extLst>
                  <a:ext uri="{FF2B5EF4-FFF2-40B4-BE49-F238E27FC236}">
                    <a16:creationId xmlns:a16="http://schemas.microsoft.com/office/drawing/2014/main" id="{1C96716E-A100-4E7B-AE84-BF56A9E3A9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7" y="1417"/>
                <a:ext cx="206" cy="310"/>
                <a:chOff x="1013" y="1348"/>
                <a:chExt cx="206" cy="310"/>
              </a:xfrm>
            </p:grpSpPr>
            <p:sp>
              <p:nvSpPr>
                <p:cNvPr id="191" name="AutoShape 185">
                  <a:extLst>
                    <a:ext uri="{FF2B5EF4-FFF2-40B4-BE49-F238E27FC236}">
                      <a16:creationId xmlns:a16="http://schemas.microsoft.com/office/drawing/2014/main" id="{8B2DABF6-7CCB-44E6-BD07-09065A3F2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" y="1398"/>
                  <a:ext cx="206" cy="260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AutoShape 186">
                  <a:extLst>
                    <a:ext uri="{FF2B5EF4-FFF2-40B4-BE49-F238E27FC236}">
                      <a16:creationId xmlns:a16="http://schemas.microsoft.com/office/drawing/2014/main" id="{0BAB788C-8B2F-46D2-8442-0D33DFB87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1" y="1348"/>
                  <a:ext cx="158" cy="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utoShape 187">
                  <a:extLst>
                    <a:ext uri="{FF2B5EF4-FFF2-40B4-BE49-F238E27FC236}">
                      <a16:creationId xmlns:a16="http://schemas.microsoft.com/office/drawing/2014/main" id="{EC2BF4C9-9E2B-4A55-A55F-8F1B9C714A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" y="1419"/>
                  <a:ext cx="108" cy="15"/>
                </a:xfrm>
                <a:prstGeom prst="parallelogram">
                  <a:avLst>
                    <a:gd name="adj" fmla="val 179967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7" name="Group 188">
                <a:extLst>
                  <a:ext uri="{FF2B5EF4-FFF2-40B4-BE49-F238E27FC236}">
                    <a16:creationId xmlns:a16="http://schemas.microsoft.com/office/drawing/2014/main" id="{BE201456-949D-4EBB-A8D3-0BA4479FD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440"/>
                <a:ext cx="203" cy="257"/>
                <a:chOff x="1531" y="1389"/>
                <a:chExt cx="203" cy="257"/>
              </a:xfrm>
            </p:grpSpPr>
            <p:sp>
              <p:nvSpPr>
                <p:cNvPr id="185" name="Freeform 189">
                  <a:extLst>
                    <a:ext uri="{FF2B5EF4-FFF2-40B4-BE49-F238E27FC236}">
                      <a16:creationId xmlns:a16="http://schemas.microsoft.com/office/drawing/2014/main" id="{126F95A5-B0AB-45B6-8A42-72EC914795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1506"/>
                  <a:ext cx="62" cy="140"/>
                </a:xfrm>
                <a:custGeom>
                  <a:avLst/>
                  <a:gdLst>
                    <a:gd name="T0" fmla="*/ 44 w 62"/>
                    <a:gd name="T1" fmla="*/ 0 h 140"/>
                    <a:gd name="T2" fmla="*/ 61 w 62"/>
                    <a:gd name="T3" fmla="*/ 0 h 140"/>
                    <a:gd name="T4" fmla="*/ 17 w 62"/>
                    <a:gd name="T5" fmla="*/ 139 h 140"/>
                    <a:gd name="T6" fmla="*/ 0 w 62"/>
                    <a:gd name="T7" fmla="*/ 139 h 140"/>
                    <a:gd name="T8" fmla="*/ 44 w 62"/>
                    <a:gd name="T9" fmla="*/ 0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0"/>
                    <a:gd name="T17" fmla="*/ 62 w 62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0">
                      <a:moveTo>
                        <a:pt x="44" y="0"/>
                      </a:moveTo>
                      <a:lnTo>
                        <a:pt x="61" y="0"/>
                      </a:lnTo>
                      <a:lnTo>
                        <a:pt x="17" y="139"/>
                      </a:lnTo>
                      <a:lnTo>
                        <a:pt x="0" y="139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Rectangle 190">
                  <a:extLst>
                    <a:ext uri="{FF2B5EF4-FFF2-40B4-BE49-F238E27FC236}">
                      <a16:creationId xmlns:a16="http://schemas.microsoft.com/office/drawing/2014/main" id="{091D6BDE-E947-4F2F-8CDD-9F3E3E717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" y="1506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Rectangle 191">
                  <a:extLst>
                    <a:ext uri="{FF2B5EF4-FFF2-40B4-BE49-F238E27FC236}">
                      <a16:creationId xmlns:a16="http://schemas.microsoft.com/office/drawing/2014/main" id="{C1E01A4A-76DD-4544-8C1C-BBAD49438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3" y="1564"/>
                  <a:ext cx="58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Rectangle 192">
                  <a:extLst>
                    <a:ext uri="{FF2B5EF4-FFF2-40B4-BE49-F238E27FC236}">
                      <a16:creationId xmlns:a16="http://schemas.microsoft.com/office/drawing/2014/main" id="{071FA301-6C27-449C-910F-1E6002DC4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2" y="1564"/>
                  <a:ext cx="74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Oval 193">
                  <a:extLst>
                    <a:ext uri="{FF2B5EF4-FFF2-40B4-BE49-F238E27FC236}">
                      <a16:creationId xmlns:a16="http://schemas.microsoft.com/office/drawing/2014/main" id="{EB930607-C3C5-42EB-8C78-544D31DC1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389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194">
                  <a:extLst>
                    <a:ext uri="{FF2B5EF4-FFF2-40B4-BE49-F238E27FC236}">
                      <a16:creationId xmlns:a16="http://schemas.microsoft.com/office/drawing/2014/main" id="{B68C79CB-90F1-435F-B000-68A20F075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1433"/>
                  <a:ext cx="139" cy="213"/>
                </a:xfrm>
                <a:custGeom>
                  <a:avLst/>
                  <a:gdLst>
                    <a:gd name="T0" fmla="*/ 1 w 139"/>
                    <a:gd name="T1" fmla="*/ 98 h 213"/>
                    <a:gd name="T2" fmla="*/ 1 w 139"/>
                    <a:gd name="T3" fmla="*/ 101 h 213"/>
                    <a:gd name="T4" fmla="*/ 0 w 139"/>
                    <a:gd name="T5" fmla="*/ 104 h 213"/>
                    <a:gd name="T6" fmla="*/ 0 w 139"/>
                    <a:gd name="T7" fmla="*/ 108 h 213"/>
                    <a:gd name="T8" fmla="*/ 1 w 139"/>
                    <a:gd name="T9" fmla="*/ 111 h 213"/>
                    <a:gd name="T10" fmla="*/ 3 w 139"/>
                    <a:gd name="T11" fmla="*/ 114 h 213"/>
                    <a:gd name="T12" fmla="*/ 6 w 139"/>
                    <a:gd name="T13" fmla="*/ 117 h 213"/>
                    <a:gd name="T14" fmla="*/ 9 w 139"/>
                    <a:gd name="T15" fmla="*/ 119 h 213"/>
                    <a:gd name="T16" fmla="*/ 11 w 139"/>
                    <a:gd name="T17" fmla="*/ 119 h 213"/>
                    <a:gd name="T18" fmla="*/ 15 w 139"/>
                    <a:gd name="T19" fmla="*/ 119 h 213"/>
                    <a:gd name="T20" fmla="*/ 90 w 139"/>
                    <a:gd name="T21" fmla="*/ 212 h 213"/>
                    <a:gd name="T22" fmla="*/ 114 w 139"/>
                    <a:gd name="T23" fmla="*/ 102 h 213"/>
                    <a:gd name="T24" fmla="*/ 113 w 139"/>
                    <a:gd name="T25" fmla="*/ 99 h 213"/>
                    <a:gd name="T26" fmla="*/ 112 w 139"/>
                    <a:gd name="T27" fmla="*/ 98 h 213"/>
                    <a:gd name="T28" fmla="*/ 110 w 139"/>
                    <a:gd name="T29" fmla="*/ 96 h 213"/>
                    <a:gd name="T30" fmla="*/ 108 w 139"/>
                    <a:gd name="T31" fmla="*/ 94 h 213"/>
                    <a:gd name="T32" fmla="*/ 106 w 139"/>
                    <a:gd name="T33" fmla="*/ 93 h 213"/>
                    <a:gd name="T34" fmla="*/ 103 w 139"/>
                    <a:gd name="T35" fmla="*/ 93 h 213"/>
                    <a:gd name="T36" fmla="*/ 100 w 139"/>
                    <a:gd name="T37" fmla="*/ 93 h 213"/>
                    <a:gd name="T38" fmla="*/ 98 w 139"/>
                    <a:gd name="T39" fmla="*/ 93 h 213"/>
                    <a:gd name="T40" fmla="*/ 67 w 139"/>
                    <a:gd name="T41" fmla="*/ 54 h 213"/>
                    <a:gd name="T42" fmla="*/ 128 w 139"/>
                    <a:gd name="T43" fmla="*/ 67 h 213"/>
                    <a:gd name="T44" fmla="*/ 131 w 139"/>
                    <a:gd name="T45" fmla="*/ 66 h 213"/>
                    <a:gd name="T46" fmla="*/ 132 w 139"/>
                    <a:gd name="T47" fmla="*/ 66 h 213"/>
                    <a:gd name="T48" fmla="*/ 135 w 139"/>
                    <a:gd name="T49" fmla="*/ 64 h 213"/>
                    <a:gd name="T50" fmla="*/ 137 w 139"/>
                    <a:gd name="T51" fmla="*/ 62 h 213"/>
                    <a:gd name="T52" fmla="*/ 137 w 139"/>
                    <a:gd name="T53" fmla="*/ 59 h 213"/>
                    <a:gd name="T54" fmla="*/ 138 w 139"/>
                    <a:gd name="T55" fmla="*/ 56 h 213"/>
                    <a:gd name="T56" fmla="*/ 137 w 139"/>
                    <a:gd name="T57" fmla="*/ 53 h 213"/>
                    <a:gd name="T58" fmla="*/ 136 w 139"/>
                    <a:gd name="T59" fmla="*/ 51 h 213"/>
                    <a:gd name="T60" fmla="*/ 134 w 139"/>
                    <a:gd name="T61" fmla="*/ 49 h 213"/>
                    <a:gd name="T62" fmla="*/ 132 w 139"/>
                    <a:gd name="T63" fmla="*/ 47 h 213"/>
                    <a:gd name="T64" fmla="*/ 129 w 139"/>
                    <a:gd name="T65" fmla="*/ 46 h 213"/>
                    <a:gd name="T66" fmla="*/ 87 w 139"/>
                    <a:gd name="T67" fmla="*/ 46 h 213"/>
                    <a:gd name="T68" fmla="*/ 80 w 139"/>
                    <a:gd name="T69" fmla="*/ 30 h 213"/>
                    <a:gd name="T70" fmla="*/ 81 w 139"/>
                    <a:gd name="T71" fmla="*/ 26 h 213"/>
                    <a:gd name="T72" fmla="*/ 81 w 139"/>
                    <a:gd name="T73" fmla="*/ 22 h 213"/>
                    <a:gd name="T74" fmla="*/ 81 w 139"/>
                    <a:gd name="T75" fmla="*/ 18 h 213"/>
                    <a:gd name="T76" fmla="*/ 80 w 139"/>
                    <a:gd name="T77" fmla="*/ 14 h 213"/>
                    <a:gd name="T78" fmla="*/ 79 w 139"/>
                    <a:gd name="T79" fmla="*/ 11 h 213"/>
                    <a:gd name="T80" fmla="*/ 76 w 139"/>
                    <a:gd name="T81" fmla="*/ 8 h 213"/>
                    <a:gd name="T82" fmla="*/ 73 w 139"/>
                    <a:gd name="T83" fmla="*/ 5 h 213"/>
                    <a:gd name="T84" fmla="*/ 70 w 139"/>
                    <a:gd name="T85" fmla="*/ 3 h 213"/>
                    <a:gd name="T86" fmla="*/ 67 w 139"/>
                    <a:gd name="T87" fmla="*/ 1 h 213"/>
                    <a:gd name="T88" fmla="*/ 62 w 139"/>
                    <a:gd name="T89" fmla="*/ 0 h 213"/>
                    <a:gd name="T90" fmla="*/ 58 w 139"/>
                    <a:gd name="T91" fmla="*/ 0 h 213"/>
                    <a:gd name="T92" fmla="*/ 54 w 139"/>
                    <a:gd name="T93" fmla="*/ 1 h 213"/>
                    <a:gd name="T94" fmla="*/ 49 w 139"/>
                    <a:gd name="T95" fmla="*/ 2 h 213"/>
                    <a:gd name="T96" fmla="*/ 45 w 139"/>
                    <a:gd name="T97" fmla="*/ 4 h 213"/>
                    <a:gd name="T98" fmla="*/ 42 w 139"/>
                    <a:gd name="T99" fmla="*/ 8 h 213"/>
                    <a:gd name="T100" fmla="*/ 39 w 139"/>
                    <a:gd name="T101" fmla="*/ 12 h 213"/>
                    <a:gd name="T102" fmla="*/ 38 w 139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9"/>
                    <a:gd name="T157" fmla="*/ 0 h 213"/>
                    <a:gd name="T158" fmla="*/ 139 w 139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9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0" y="119"/>
                      </a:lnTo>
                      <a:lnTo>
                        <a:pt x="90" y="212"/>
                      </a:lnTo>
                      <a:lnTo>
                        <a:pt x="114" y="212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2" y="97"/>
                      </a:lnTo>
                      <a:lnTo>
                        <a:pt x="110" y="96"/>
                      </a:lnTo>
                      <a:lnTo>
                        <a:pt x="110" y="95"/>
                      </a:lnTo>
                      <a:lnTo>
                        <a:pt x="108" y="94"/>
                      </a:lnTo>
                      <a:lnTo>
                        <a:pt x="107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3" y="93"/>
                      </a:lnTo>
                      <a:lnTo>
                        <a:pt x="102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98" y="93"/>
                      </a:lnTo>
                      <a:lnTo>
                        <a:pt x="54" y="90"/>
                      </a:lnTo>
                      <a:lnTo>
                        <a:pt x="67" y="54"/>
                      </a:lnTo>
                      <a:lnTo>
                        <a:pt x="75" y="67"/>
                      </a:lnTo>
                      <a:lnTo>
                        <a:pt x="128" y="67"/>
                      </a:lnTo>
                      <a:lnTo>
                        <a:pt x="129" y="66"/>
                      </a:lnTo>
                      <a:lnTo>
                        <a:pt x="131" y="66"/>
                      </a:lnTo>
                      <a:lnTo>
                        <a:pt x="132" y="66"/>
                      </a:lnTo>
                      <a:lnTo>
                        <a:pt x="134" y="64"/>
                      </a:lnTo>
                      <a:lnTo>
                        <a:pt x="135" y="64"/>
                      </a:lnTo>
                      <a:lnTo>
                        <a:pt x="136" y="63"/>
                      </a:lnTo>
                      <a:lnTo>
                        <a:pt x="137" y="62"/>
                      </a:lnTo>
                      <a:lnTo>
                        <a:pt x="137" y="61"/>
                      </a:lnTo>
                      <a:lnTo>
                        <a:pt x="137" y="59"/>
                      </a:lnTo>
                      <a:lnTo>
                        <a:pt x="138" y="58"/>
                      </a:lnTo>
                      <a:lnTo>
                        <a:pt x="138" y="56"/>
                      </a:lnTo>
                      <a:lnTo>
                        <a:pt x="138" y="54"/>
                      </a:lnTo>
                      <a:lnTo>
                        <a:pt x="137" y="53"/>
                      </a:lnTo>
                      <a:lnTo>
                        <a:pt x="137" y="52"/>
                      </a:lnTo>
                      <a:lnTo>
                        <a:pt x="136" y="51"/>
                      </a:lnTo>
                      <a:lnTo>
                        <a:pt x="135" y="49"/>
                      </a:lnTo>
                      <a:lnTo>
                        <a:pt x="134" y="49"/>
                      </a:lnTo>
                      <a:lnTo>
                        <a:pt x="133" y="48"/>
                      </a:lnTo>
                      <a:lnTo>
                        <a:pt x="132" y="47"/>
                      </a:lnTo>
                      <a:lnTo>
                        <a:pt x="131" y="46"/>
                      </a:lnTo>
                      <a:lnTo>
                        <a:pt x="129" y="46"/>
                      </a:lnTo>
                      <a:lnTo>
                        <a:pt x="128" y="46"/>
                      </a:lnTo>
                      <a:lnTo>
                        <a:pt x="87" y="46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8"/>
                      </a:lnTo>
                      <a:lnTo>
                        <a:pt x="81" y="16"/>
                      </a:lnTo>
                      <a:lnTo>
                        <a:pt x="80" y="14"/>
                      </a:lnTo>
                      <a:lnTo>
                        <a:pt x="79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6" y="8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3"/>
                      </a:lnTo>
                      <a:lnTo>
                        <a:pt x="68" y="2"/>
                      </a:lnTo>
                      <a:lnTo>
                        <a:pt x="67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8" name="Freeform 195">
                <a:extLst>
                  <a:ext uri="{FF2B5EF4-FFF2-40B4-BE49-F238E27FC236}">
                    <a16:creationId xmlns:a16="http://schemas.microsoft.com/office/drawing/2014/main" id="{8F5FA121-40D6-4F1C-8D46-5D6B9B411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8" y="1392"/>
                <a:ext cx="200" cy="291"/>
              </a:xfrm>
              <a:custGeom>
                <a:avLst/>
                <a:gdLst>
                  <a:gd name="T0" fmla="*/ 199 w 200"/>
                  <a:gd name="T1" fmla="*/ 263 h 291"/>
                  <a:gd name="T2" fmla="*/ 184 w 200"/>
                  <a:gd name="T3" fmla="*/ 263 h 291"/>
                  <a:gd name="T4" fmla="*/ 158 w 200"/>
                  <a:gd name="T5" fmla="*/ 229 h 291"/>
                  <a:gd name="T6" fmla="*/ 121 w 200"/>
                  <a:gd name="T7" fmla="*/ 169 h 291"/>
                  <a:gd name="T8" fmla="*/ 111 w 200"/>
                  <a:gd name="T9" fmla="*/ 141 h 291"/>
                  <a:gd name="T10" fmla="*/ 114 w 200"/>
                  <a:gd name="T11" fmla="*/ 123 h 291"/>
                  <a:gd name="T12" fmla="*/ 123 w 200"/>
                  <a:gd name="T13" fmla="*/ 119 h 291"/>
                  <a:gd name="T14" fmla="*/ 136 w 200"/>
                  <a:gd name="T15" fmla="*/ 129 h 291"/>
                  <a:gd name="T16" fmla="*/ 155 w 200"/>
                  <a:gd name="T17" fmla="*/ 140 h 291"/>
                  <a:gd name="T18" fmla="*/ 164 w 200"/>
                  <a:gd name="T19" fmla="*/ 140 h 291"/>
                  <a:gd name="T20" fmla="*/ 165 w 200"/>
                  <a:gd name="T21" fmla="*/ 134 h 291"/>
                  <a:gd name="T22" fmla="*/ 156 w 200"/>
                  <a:gd name="T23" fmla="*/ 123 h 291"/>
                  <a:gd name="T24" fmla="*/ 135 w 200"/>
                  <a:gd name="T25" fmla="*/ 108 h 291"/>
                  <a:gd name="T26" fmla="*/ 126 w 200"/>
                  <a:gd name="T27" fmla="*/ 86 h 291"/>
                  <a:gd name="T28" fmla="*/ 123 w 200"/>
                  <a:gd name="T29" fmla="*/ 69 h 291"/>
                  <a:gd name="T30" fmla="*/ 113 w 200"/>
                  <a:gd name="T31" fmla="*/ 56 h 291"/>
                  <a:gd name="T32" fmla="*/ 109 w 200"/>
                  <a:gd name="T33" fmla="*/ 48 h 291"/>
                  <a:gd name="T34" fmla="*/ 114 w 200"/>
                  <a:gd name="T35" fmla="*/ 36 h 291"/>
                  <a:gd name="T36" fmla="*/ 119 w 200"/>
                  <a:gd name="T37" fmla="*/ 24 h 291"/>
                  <a:gd name="T38" fmla="*/ 115 w 200"/>
                  <a:gd name="T39" fmla="*/ 9 h 291"/>
                  <a:gd name="T40" fmla="*/ 105 w 200"/>
                  <a:gd name="T41" fmla="*/ 1 h 291"/>
                  <a:gd name="T42" fmla="*/ 90 w 200"/>
                  <a:gd name="T43" fmla="*/ 3 h 291"/>
                  <a:gd name="T44" fmla="*/ 84 w 200"/>
                  <a:gd name="T45" fmla="*/ 13 h 291"/>
                  <a:gd name="T46" fmla="*/ 84 w 200"/>
                  <a:gd name="T47" fmla="*/ 23 h 291"/>
                  <a:gd name="T48" fmla="*/ 88 w 200"/>
                  <a:gd name="T49" fmla="*/ 35 h 291"/>
                  <a:gd name="T50" fmla="*/ 88 w 200"/>
                  <a:gd name="T51" fmla="*/ 46 h 291"/>
                  <a:gd name="T52" fmla="*/ 78 w 200"/>
                  <a:gd name="T53" fmla="*/ 56 h 291"/>
                  <a:gd name="T54" fmla="*/ 65 w 200"/>
                  <a:gd name="T55" fmla="*/ 64 h 291"/>
                  <a:gd name="T56" fmla="*/ 55 w 200"/>
                  <a:gd name="T57" fmla="*/ 75 h 291"/>
                  <a:gd name="T58" fmla="*/ 46 w 200"/>
                  <a:gd name="T59" fmla="*/ 99 h 291"/>
                  <a:gd name="T60" fmla="*/ 41 w 200"/>
                  <a:gd name="T61" fmla="*/ 121 h 291"/>
                  <a:gd name="T62" fmla="*/ 40 w 200"/>
                  <a:gd name="T63" fmla="*/ 145 h 291"/>
                  <a:gd name="T64" fmla="*/ 41 w 200"/>
                  <a:gd name="T65" fmla="*/ 158 h 291"/>
                  <a:gd name="T66" fmla="*/ 49 w 200"/>
                  <a:gd name="T67" fmla="*/ 161 h 291"/>
                  <a:gd name="T68" fmla="*/ 53 w 200"/>
                  <a:gd name="T69" fmla="*/ 158 h 291"/>
                  <a:gd name="T70" fmla="*/ 53 w 200"/>
                  <a:gd name="T71" fmla="*/ 133 h 291"/>
                  <a:gd name="T72" fmla="*/ 55 w 200"/>
                  <a:gd name="T73" fmla="*/ 116 h 291"/>
                  <a:gd name="T74" fmla="*/ 64 w 200"/>
                  <a:gd name="T75" fmla="*/ 109 h 291"/>
                  <a:gd name="T76" fmla="*/ 70 w 200"/>
                  <a:gd name="T77" fmla="*/ 114 h 291"/>
                  <a:gd name="T78" fmla="*/ 68 w 200"/>
                  <a:gd name="T79" fmla="*/ 140 h 291"/>
                  <a:gd name="T80" fmla="*/ 61 w 200"/>
                  <a:gd name="T81" fmla="*/ 166 h 291"/>
                  <a:gd name="T82" fmla="*/ 53 w 200"/>
                  <a:gd name="T83" fmla="*/ 196 h 291"/>
                  <a:gd name="T84" fmla="*/ 33 w 200"/>
                  <a:gd name="T85" fmla="*/ 225 h 291"/>
                  <a:gd name="T86" fmla="*/ 8 w 200"/>
                  <a:gd name="T87" fmla="*/ 255 h 291"/>
                  <a:gd name="T88" fmla="*/ 0 w 200"/>
                  <a:gd name="T89" fmla="*/ 271 h 291"/>
                  <a:gd name="T90" fmla="*/ 19 w 200"/>
                  <a:gd name="T91" fmla="*/ 290 h 291"/>
                  <a:gd name="T92" fmla="*/ 33 w 200"/>
                  <a:gd name="T93" fmla="*/ 288 h 291"/>
                  <a:gd name="T94" fmla="*/ 23 w 200"/>
                  <a:gd name="T95" fmla="*/ 275 h 291"/>
                  <a:gd name="T96" fmla="*/ 30 w 200"/>
                  <a:gd name="T97" fmla="*/ 259 h 291"/>
                  <a:gd name="T98" fmla="*/ 61 w 200"/>
                  <a:gd name="T99" fmla="*/ 223 h 291"/>
                  <a:gd name="T100" fmla="*/ 84 w 200"/>
                  <a:gd name="T101" fmla="*/ 196 h 291"/>
                  <a:gd name="T102" fmla="*/ 95 w 200"/>
                  <a:gd name="T103" fmla="*/ 190 h 291"/>
                  <a:gd name="T104" fmla="*/ 109 w 200"/>
                  <a:gd name="T105" fmla="*/ 199 h 291"/>
                  <a:gd name="T106" fmla="*/ 141 w 200"/>
                  <a:gd name="T107" fmla="*/ 243 h 291"/>
                  <a:gd name="T108" fmla="*/ 168 w 200"/>
                  <a:gd name="T109" fmla="*/ 280 h 291"/>
                  <a:gd name="T110" fmla="*/ 178 w 200"/>
                  <a:gd name="T111" fmla="*/ 283 h 291"/>
                  <a:gd name="T112" fmla="*/ 191 w 200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1"/>
                  <a:gd name="T173" fmla="*/ 200 w 200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1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4"/>
                    </a:lnTo>
                    <a:lnTo>
                      <a:pt x="184" y="263"/>
                    </a:lnTo>
                    <a:lnTo>
                      <a:pt x="174" y="255"/>
                    </a:lnTo>
                    <a:lnTo>
                      <a:pt x="158" y="229"/>
                    </a:lnTo>
                    <a:lnTo>
                      <a:pt x="134" y="190"/>
                    </a:lnTo>
                    <a:lnTo>
                      <a:pt x="121" y="169"/>
                    </a:lnTo>
                    <a:lnTo>
                      <a:pt x="113" y="151"/>
                    </a:lnTo>
                    <a:lnTo>
                      <a:pt x="111" y="141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6" y="129"/>
                    </a:lnTo>
                    <a:lnTo>
                      <a:pt x="148" y="136"/>
                    </a:lnTo>
                    <a:lnTo>
                      <a:pt x="155" y="140"/>
                    </a:lnTo>
                    <a:lnTo>
                      <a:pt x="160" y="141"/>
                    </a:lnTo>
                    <a:lnTo>
                      <a:pt x="164" y="140"/>
                    </a:lnTo>
                    <a:lnTo>
                      <a:pt x="166" y="136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6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1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1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5" y="190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19"/>
                    </a:lnTo>
                    <a:lnTo>
                      <a:pt x="141" y="243"/>
                    </a:lnTo>
                    <a:lnTo>
                      <a:pt x="158" y="266"/>
                    </a:lnTo>
                    <a:lnTo>
                      <a:pt x="168" y="280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9" name="Group 196">
                <a:extLst>
                  <a:ext uri="{FF2B5EF4-FFF2-40B4-BE49-F238E27FC236}">
                    <a16:creationId xmlns:a16="http://schemas.microsoft.com/office/drawing/2014/main" id="{69C0C689-D99F-476A-A2F8-80EDA5D695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392"/>
                <a:ext cx="521" cy="311"/>
                <a:chOff x="1509" y="1675"/>
                <a:chExt cx="260" cy="311"/>
              </a:xfrm>
            </p:grpSpPr>
            <p:grpSp>
              <p:nvGrpSpPr>
                <p:cNvPr id="180" name="Group 197">
                  <a:extLst>
                    <a:ext uri="{FF2B5EF4-FFF2-40B4-BE49-F238E27FC236}">
                      <a16:creationId xmlns:a16="http://schemas.microsoft.com/office/drawing/2014/main" id="{54893C85-5512-49EB-9F23-371F1B00A7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9" y="1675"/>
                  <a:ext cx="260" cy="311"/>
                  <a:chOff x="1509" y="1675"/>
                  <a:chExt cx="260" cy="311"/>
                </a:xfrm>
              </p:grpSpPr>
              <p:sp>
                <p:nvSpPr>
                  <p:cNvPr id="183" name="AutoShape 198">
                    <a:extLst>
                      <a:ext uri="{FF2B5EF4-FFF2-40B4-BE49-F238E27FC236}">
                        <a16:creationId xmlns:a16="http://schemas.microsoft.com/office/drawing/2014/main" id="{14989A1F-70EE-4B4D-86B4-AE03F8C8FF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9" y="1727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AutoShape 199">
                    <a:extLst>
                      <a:ext uri="{FF2B5EF4-FFF2-40B4-BE49-F238E27FC236}">
                        <a16:creationId xmlns:a16="http://schemas.microsoft.com/office/drawing/2014/main" id="{5FA3E043-0178-4F5C-A8A8-C75B37E215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1675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1" name="Oval 200">
                  <a:extLst>
                    <a:ext uri="{FF2B5EF4-FFF2-40B4-BE49-F238E27FC236}">
                      <a16:creationId xmlns:a16="http://schemas.microsoft.com/office/drawing/2014/main" id="{0C89349C-B4CA-4BCC-A4E0-DDEC5E6A3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702"/>
                  <a:ext cx="25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utoShape 201">
                  <a:extLst>
                    <a:ext uri="{FF2B5EF4-FFF2-40B4-BE49-F238E27FC236}">
                      <a16:creationId xmlns:a16="http://schemas.microsoft.com/office/drawing/2014/main" id="{F351902B-D0C0-4201-8D09-567405C49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0" y="1849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2" name="Group 267">
              <a:extLst>
                <a:ext uri="{FF2B5EF4-FFF2-40B4-BE49-F238E27FC236}">
                  <a16:creationId xmlns:a16="http://schemas.microsoft.com/office/drawing/2014/main" id="{7B6C7189-9ECC-4A89-BC50-C3C160F77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6" y="2063"/>
              <a:ext cx="2033" cy="324"/>
              <a:chOff x="1336" y="2063"/>
              <a:chExt cx="2033" cy="324"/>
            </a:xfrm>
          </p:grpSpPr>
          <p:sp>
            <p:nvSpPr>
              <p:cNvPr id="159" name="AutoShape 162">
                <a:extLst>
                  <a:ext uri="{FF2B5EF4-FFF2-40B4-BE49-F238E27FC236}">
                    <a16:creationId xmlns:a16="http://schemas.microsoft.com/office/drawing/2014/main" id="{577A3419-0C46-4E5F-89DA-3ED82B6EC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" y="2128"/>
                <a:ext cx="206" cy="259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utoShape 163">
                <a:extLst>
                  <a:ext uri="{FF2B5EF4-FFF2-40B4-BE49-F238E27FC236}">
                    <a16:creationId xmlns:a16="http://schemas.microsoft.com/office/drawing/2014/main" id="{1A468ADC-A779-470A-82A4-8CB108CE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2077"/>
                <a:ext cx="156" cy="45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utoShape 164">
                <a:extLst>
                  <a:ext uri="{FF2B5EF4-FFF2-40B4-BE49-F238E27FC236}">
                    <a16:creationId xmlns:a16="http://schemas.microsoft.com/office/drawing/2014/main" id="{201AEA71-13C5-4B66-ADC8-E1723D4DF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" y="2148"/>
                <a:ext cx="106" cy="15"/>
              </a:xfrm>
              <a:prstGeom prst="parallelogram">
                <a:avLst>
                  <a:gd name="adj" fmla="val 176634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2" name="Group 165">
                <a:extLst>
                  <a:ext uri="{FF2B5EF4-FFF2-40B4-BE49-F238E27FC236}">
                    <a16:creationId xmlns:a16="http://schemas.microsoft.com/office/drawing/2014/main" id="{97BA971E-CE80-432F-89E1-A9B55EBE2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4" y="2110"/>
                <a:ext cx="202" cy="257"/>
                <a:chOff x="2105" y="2049"/>
                <a:chExt cx="202" cy="257"/>
              </a:xfrm>
            </p:grpSpPr>
            <p:sp>
              <p:nvSpPr>
                <p:cNvPr id="170" name="Freeform 166">
                  <a:extLst>
                    <a:ext uri="{FF2B5EF4-FFF2-40B4-BE49-F238E27FC236}">
                      <a16:creationId xmlns:a16="http://schemas.microsoft.com/office/drawing/2014/main" id="{81DC2164-DD6E-4BB2-9503-CD5E6EFDF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" y="2168"/>
                  <a:ext cx="61" cy="138"/>
                </a:xfrm>
                <a:custGeom>
                  <a:avLst/>
                  <a:gdLst>
                    <a:gd name="T0" fmla="*/ 44 w 61"/>
                    <a:gd name="T1" fmla="*/ 0 h 138"/>
                    <a:gd name="T2" fmla="*/ 60 w 61"/>
                    <a:gd name="T3" fmla="*/ 0 h 138"/>
                    <a:gd name="T4" fmla="*/ 16 w 61"/>
                    <a:gd name="T5" fmla="*/ 137 h 138"/>
                    <a:gd name="T6" fmla="*/ 0 w 61"/>
                    <a:gd name="T7" fmla="*/ 137 h 138"/>
                    <a:gd name="T8" fmla="*/ 44 w 61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1"/>
                    <a:gd name="T16" fmla="*/ 0 h 138"/>
                    <a:gd name="T17" fmla="*/ 61 w 61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1" h="138">
                      <a:moveTo>
                        <a:pt x="44" y="0"/>
                      </a:moveTo>
                      <a:lnTo>
                        <a:pt x="60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Rectangle 167">
                  <a:extLst>
                    <a:ext uri="{FF2B5EF4-FFF2-40B4-BE49-F238E27FC236}">
                      <a16:creationId xmlns:a16="http://schemas.microsoft.com/office/drawing/2014/main" id="{386E69A8-406F-4C97-8966-C421A3D69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0" y="2168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Rectangle 168">
                  <a:extLst>
                    <a:ext uri="{FF2B5EF4-FFF2-40B4-BE49-F238E27FC236}">
                      <a16:creationId xmlns:a16="http://schemas.microsoft.com/office/drawing/2014/main" id="{62E6F7E4-4EDE-4332-BE2E-129FB60B8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2225"/>
                  <a:ext cx="5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Rectangle 169">
                  <a:extLst>
                    <a:ext uri="{FF2B5EF4-FFF2-40B4-BE49-F238E27FC236}">
                      <a16:creationId xmlns:a16="http://schemas.microsoft.com/office/drawing/2014/main" id="{54CDFC22-E6E3-4F73-B676-91836C23E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" y="2225"/>
                  <a:ext cx="73" cy="8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Oval 170">
                  <a:extLst>
                    <a:ext uri="{FF2B5EF4-FFF2-40B4-BE49-F238E27FC236}">
                      <a16:creationId xmlns:a16="http://schemas.microsoft.com/office/drawing/2014/main" id="{59A38B34-10D7-499D-9CE6-58041579A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5" y="2049"/>
                  <a:ext cx="22" cy="26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Freeform 171">
                  <a:extLst>
                    <a:ext uri="{FF2B5EF4-FFF2-40B4-BE49-F238E27FC236}">
                      <a16:creationId xmlns:a16="http://schemas.microsoft.com/office/drawing/2014/main" id="{E99BAB95-D8C0-4BC6-9921-7F6F3A5F63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" y="2094"/>
                  <a:ext cx="138" cy="212"/>
                </a:xfrm>
                <a:custGeom>
                  <a:avLst/>
                  <a:gdLst>
                    <a:gd name="T0" fmla="*/ 1 w 138"/>
                    <a:gd name="T1" fmla="*/ 98 h 212"/>
                    <a:gd name="T2" fmla="*/ 1 w 138"/>
                    <a:gd name="T3" fmla="*/ 100 h 212"/>
                    <a:gd name="T4" fmla="*/ 0 w 138"/>
                    <a:gd name="T5" fmla="*/ 104 h 212"/>
                    <a:gd name="T6" fmla="*/ 0 w 138"/>
                    <a:gd name="T7" fmla="*/ 107 h 212"/>
                    <a:gd name="T8" fmla="*/ 1 w 138"/>
                    <a:gd name="T9" fmla="*/ 111 h 212"/>
                    <a:gd name="T10" fmla="*/ 3 w 138"/>
                    <a:gd name="T11" fmla="*/ 114 h 212"/>
                    <a:gd name="T12" fmla="*/ 6 w 138"/>
                    <a:gd name="T13" fmla="*/ 116 h 212"/>
                    <a:gd name="T14" fmla="*/ 9 w 138"/>
                    <a:gd name="T15" fmla="*/ 118 h 212"/>
                    <a:gd name="T16" fmla="*/ 11 w 138"/>
                    <a:gd name="T17" fmla="*/ 119 h 212"/>
                    <a:gd name="T18" fmla="*/ 15 w 138"/>
                    <a:gd name="T19" fmla="*/ 119 h 212"/>
                    <a:gd name="T20" fmla="*/ 89 w 138"/>
                    <a:gd name="T21" fmla="*/ 211 h 212"/>
                    <a:gd name="T22" fmla="*/ 113 w 138"/>
                    <a:gd name="T23" fmla="*/ 101 h 212"/>
                    <a:gd name="T24" fmla="*/ 113 w 138"/>
                    <a:gd name="T25" fmla="*/ 99 h 212"/>
                    <a:gd name="T26" fmla="*/ 111 w 138"/>
                    <a:gd name="T27" fmla="*/ 97 h 212"/>
                    <a:gd name="T28" fmla="*/ 109 w 138"/>
                    <a:gd name="T29" fmla="*/ 95 h 212"/>
                    <a:gd name="T30" fmla="*/ 108 w 138"/>
                    <a:gd name="T31" fmla="*/ 94 h 212"/>
                    <a:gd name="T32" fmla="*/ 105 w 138"/>
                    <a:gd name="T33" fmla="*/ 93 h 212"/>
                    <a:gd name="T34" fmla="*/ 102 w 138"/>
                    <a:gd name="T35" fmla="*/ 92 h 212"/>
                    <a:gd name="T36" fmla="*/ 100 w 138"/>
                    <a:gd name="T37" fmla="*/ 92 h 212"/>
                    <a:gd name="T38" fmla="*/ 97 w 138"/>
                    <a:gd name="T39" fmla="*/ 92 h 212"/>
                    <a:gd name="T40" fmla="*/ 66 w 138"/>
                    <a:gd name="T41" fmla="*/ 54 h 212"/>
                    <a:gd name="T42" fmla="*/ 127 w 138"/>
                    <a:gd name="T43" fmla="*/ 67 h 212"/>
                    <a:gd name="T44" fmla="*/ 130 w 138"/>
                    <a:gd name="T45" fmla="*/ 66 h 212"/>
                    <a:gd name="T46" fmla="*/ 131 w 138"/>
                    <a:gd name="T47" fmla="*/ 65 h 212"/>
                    <a:gd name="T48" fmla="*/ 134 w 138"/>
                    <a:gd name="T49" fmla="*/ 63 h 212"/>
                    <a:gd name="T50" fmla="*/ 136 w 138"/>
                    <a:gd name="T51" fmla="*/ 62 h 212"/>
                    <a:gd name="T52" fmla="*/ 136 w 138"/>
                    <a:gd name="T53" fmla="*/ 59 h 212"/>
                    <a:gd name="T54" fmla="*/ 137 w 138"/>
                    <a:gd name="T55" fmla="*/ 56 h 212"/>
                    <a:gd name="T56" fmla="*/ 136 w 138"/>
                    <a:gd name="T57" fmla="*/ 53 h 212"/>
                    <a:gd name="T58" fmla="*/ 135 w 138"/>
                    <a:gd name="T59" fmla="*/ 50 h 212"/>
                    <a:gd name="T60" fmla="*/ 133 w 138"/>
                    <a:gd name="T61" fmla="*/ 49 h 212"/>
                    <a:gd name="T62" fmla="*/ 131 w 138"/>
                    <a:gd name="T63" fmla="*/ 47 h 212"/>
                    <a:gd name="T64" fmla="*/ 128 w 138"/>
                    <a:gd name="T65" fmla="*/ 46 h 212"/>
                    <a:gd name="T66" fmla="*/ 87 w 138"/>
                    <a:gd name="T67" fmla="*/ 46 h 212"/>
                    <a:gd name="T68" fmla="*/ 80 w 138"/>
                    <a:gd name="T69" fmla="*/ 30 h 212"/>
                    <a:gd name="T70" fmla="*/ 80 w 138"/>
                    <a:gd name="T71" fmla="*/ 26 h 212"/>
                    <a:gd name="T72" fmla="*/ 81 w 138"/>
                    <a:gd name="T73" fmla="*/ 22 h 212"/>
                    <a:gd name="T74" fmla="*/ 81 w 138"/>
                    <a:gd name="T75" fmla="*/ 17 h 212"/>
                    <a:gd name="T76" fmla="*/ 80 w 138"/>
                    <a:gd name="T77" fmla="*/ 14 h 212"/>
                    <a:gd name="T78" fmla="*/ 78 w 138"/>
                    <a:gd name="T79" fmla="*/ 11 h 212"/>
                    <a:gd name="T80" fmla="*/ 76 w 138"/>
                    <a:gd name="T81" fmla="*/ 7 h 212"/>
                    <a:gd name="T82" fmla="*/ 73 w 138"/>
                    <a:gd name="T83" fmla="*/ 5 h 212"/>
                    <a:gd name="T84" fmla="*/ 70 w 138"/>
                    <a:gd name="T85" fmla="*/ 2 h 212"/>
                    <a:gd name="T86" fmla="*/ 66 w 138"/>
                    <a:gd name="T87" fmla="*/ 1 h 212"/>
                    <a:gd name="T88" fmla="*/ 62 w 138"/>
                    <a:gd name="T89" fmla="*/ 0 h 212"/>
                    <a:gd name="T90" fmla="*/ 57 w 138"/>
                    <a:gd name="T91" fmla="*/ 0 h 212"/>
                    <a:gd name="T92" fmla="*/ 53 w 138"/>
                    <a:gd name="T93" fmla="*/ 1 h 212"/>
                    <a:gd name="T94" fmla="*/ 49 w 138"/>
                    <a:gd name="T95" fmla="*/ 2 h 212"/>
                    <a:gd name="T96" fmla="*/ 45 w 138"/>
                    <a:gd name="T97" fmla="*/ 4 h 212"/>
                    <a:gd name="T98" fmla="*/ 42 w 138"/>
                    <a:gd name="T99" fmla="*/ 8 h 212"/>
                    <a:gd name="T100" fmla="*/ 39 w 138"/>
                    <a:gd name="T101" fmla="*/ 12 h 212"/>
                    <a:gd name="T102" fmla="*/ 37 w 138"/>
                    <a:gd name="T103" fmla="*/ 16 h 21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8"/>
                    <a:gd name="T157" fmla="*/ 0 h 212"/>
                    <a:gd name="T158" fmla="*/ 138 w 138"/>
                    <a:gd name="T159" fmla="*/ 212 h 21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8" h="212">
                      <a:moveTo>
                        <a:pt x="37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0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5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2"/>
                      </a:lnTo>
                      <a:lnTo>
                        <a:pt x="3" y="114"/>
                      </a:lnTo>
                      <a:lnTo>
                        <a:pt x="4" y="115"/>
                      </a:lnTo>
                      <a:lnTo>
                        <a:pt x="6" y="116"/>
                      </a:lnTo>
                      <a:lnTo>
                        <a:pt x="7" y="117"/>
                      </a:lnTo>
                      <a:lnTo>
                        <a:pt x="9" y="118"/>
                      </a:lnTo>
                      <a:lnTo>
                        <a:pt x="10" y="118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89" y="119"/>
                      </a:lnTo>
                      <a:lnTo>
                        <a:pt x="89" y="211"/>
                      </a:lnTo>
                      <a:lnTo>
                        <a:pt x="113" y="211"/>
                      </a:lnTo>
                      <a:lnTo>
                        <a:pt x="113" y="101"/>
                      </a:lnTo>
                      <a:lnTo>
                        <a:pt x="113" y="100"/>
                      </a:lnTo>
                      <a:lnTo>
                        <a:pt x="113" y="99"/>
                      </a:lnTo>
                      <a:lnTo>
                        <a:pt x="112" y="98"/>
                      </a:lnTo>
                      <a:lnTo>
                        <a:pt x="111" y="97"/>
                      </a:lnTo>
                      <a:lnTo>
                        <a:pt x="111" y="96"/>
                      </a:lnTo>
                      <a:lnTo>
                        <a:pt x="109" y="95"/>
                      </a:lnTo>
                      <a:lnTo>
                        <a:pt x="108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2"/>
                      </a:lnTo>
                      <a:lnTo>
                        <a:pt x="101" y="92"/>
                      </a:lnTo>
                      <a:lnTo>
                        <a:pt x="100" y="92"/>
                      </a:lnTo>
                      <a:lnTo>
                        <a:pt x="98" y="92"/>
                      </a:lnTo>
                      <a:lnTo>
                        <a:pt x="97" y="92"/>
                      </a:lnTo>
                      <a:lnTo>
                        <a:pt x="54" y="90"/>
                      </a:lnTo>
                      <a:lnTo>
                        <a:pt x="66" y="54"/>
                      </a:lnTo>
                      <a:lnTo>
                        <a:pt x="75" y="67"/>
                      </a:lnTo>
                      <a:lnTo>
                        <a:pt x="127" y="67"/>
                      </a:lnTo>
                      <a:lnTo>
                        <a:pt x="128" y="66"/>
                      </a:lnTo>
                      <a:lnTo>
                        <a:pt x="130" y="66"/>
                      </a:lnTo>
                      <a:lnTo>
                        <a:pt x="131" y="65"/>
                      </a:lnTo>
                      <a:lnTo>
                        <a:pt x="133" y="64"/>
                      </a:lnTo>
                      <a:lnTo>
                        <a:pt x="134" y="63"/>
                      </a:lnTo>
                      <a:lnTo>
                        <a:pt x="135" y="62"/>
                      </a:lnTo>
                      <a:lnTo>
                        <a:pt x="136" y="62"/>
                      </a:lnTo>
                      <a:lnTo>
                        <a:pt x="136" y="60"/>
                      </a:lnTo>
                      <a:lnTo>
                        <a:pt x="136" y="59"/>
                      </a:lnTo>
                      <a:lnTo>
                        <a:pt x="137" y="58"/>
                      </a:lnTo>
                      <a:lnTo>
                        <a:pt x="137" y="56"/>
                      </a:lnTo>
                      <a:lnTo>
                        <a:pt x="137" y="54"/>
                      </a:lnTo>
                      <a:lnTo>
                        <a:pt x="136" y="53"/>
                      </a:lnTo>
                      <a:lnTo>
                        <a:pt x="136" y="52"/>
                      </a:lnTo>
                      <a:lnTo>
                        <a:pt x="135" y="50"/>
                      </a:lnTo>
                      <a:lnTo>
                        <a:pt x="134" y="49"/>
                      </a:lnTo>
                      <a:lnTo>
                        <a:pt x="133" y="49"/>
                      </a:lnTo>
                      <a:lnTo>
                        <a:pt x="132" y="47"/>
                      </a:lnTo>
                      <a:lnTo>
                        <a:pt x="131" y="47"/>
                      </a:lnTo>
                      <a:lnTo>
                        <a:pt x="130" y="46"/>
                      </a:lnTo>
                      <a:lnTo>
                        <a:pt x="128" y="46"/>
                      </a:lnTo>
                      <a:lnTo>
                        <a:pt x="127" y="46"/>
                      </a:lnTo>
                      <a:lnTo>
                        <a:pt x="87" y="46"/>
                      </a:lnTo>
                      <a:lnTo>
                        <a:pt x="78" y="31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80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0" y="16"/>
                      </a:lnTo>
                      <a:lnTo>
                        <a:pt x="80" y="14"/>
                      </a:lnTo>
                      <a:lnTo>
                        <a:pt x="79" y="12"/>
                      </a:lnTo>
                      <a:lnTo>
                        <a:pt x="78" y="11"/>
                      </a:lnTo>
                      <a:lnTo>
                        <a:pt x="77" y="9"/>
                      </a:lnTo>
                      <a:lnTo>
                        <a:pt x="76" y="7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2"/>
                      </a:lnTo>
                      <a:lnTo>
                        <a:pt x="68" y="2"/>
                      </a:lnTo>
                      <a:lnTo>
                        <a:pt x="66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3" y="1"/>
                      </a:lnTo>
                      <a:lnTo>
                        <a:pt x="51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3" y="6"/>
                      </a:lnTo>
                      <a:lnTo>
                        <a:pt x="42" y="8"/>
                      </a:lnTo>
                      <a:lnTo>
                        <a:pt x="40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7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3" name="Freeform 172">
                <a:extLst>
                  <a:ext uri="{FF2B5EF4-FFF2-40B4-BE49-F238E27FC236}">
                    <a16:creationId xmlns:a16="http://schemas.microsoft.com/office/drawing/2014/main" id="{A7E94738-7691-4DB1-8318-58B0C623E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63"/>
                <a:ext cx="201" cy="291"/>
              </a:xfrm>
              <a:custGeom>
                <a:avLst/>
                <a:gdLst>
                  <a:gd name="T0" fmla="*/ 200 w 201"/>
                  <a:gd name="T1" fmla="*/ 263 h 291"/>
                  <a:gd name="T2" fmla="*/ 185 w 201"/>
                  <a:gd name="T3" fmla="*/ 263 h 291"/>
                  <a:gd name="T4" fmla="*/ 158 w 201"/>
                  <a:gd name="T5" fmla="*/ 229 h 291"/>
                  <a:gd name="T6" fmla="*/ 122 w 201"/>
                  <a:gd name="T7" fmla="*/ 169 h 291"/>
                  <a:gd name="T8" fmla="*/ 112 w 201"/>
                  <a:gd name="T9" fmla="*/ 141 h 291"/>
                  <a:gd name="T10" fmla="*/ 114 w 201"/>
                  <a:gd name="T11" fmla="*/ 123 h 291"/>
                  <a:gd name="T12" fmla="*/ 123 w 201"/>
                  <a:gd name="T13" fmla="*/ 119 h 291"/>
                  <a:gd name="T14" fmla="*/ 137 w 201"/>
                  <a:gd name="T15" fmla="*/ 129 h 291"/>
                  <a:gd name="T16" fmla="*/ 156 w 201"/>
                  <a:gd name="T17" fmla="*/ 140 h 291"/>
                  <a:gd name="T18" fmla="*/ 165 w 201"/>
                  <a:gd name="T19" fmla="*/ 140 h 291"/>
                  <a:gd name="T20" fmla="*/ 166 w 201"/>
                  <a:gd name="T21" fmla="*/ 134 h 291"/>
                  <a:gd name="T22" fmla="*/ 157 w 201"/>
                  <a:gd name="T23" fmla="*/ 123 h 291"/>
                  <a:gd name="T24" fmla="*/ 136 w 201"/>
                  <a:gd name="T25" fmla="*/ 108 h 291"/>
                  <a:gd name="T26" fmla="*/ 127 w 201"/>
                  <a:gd name="T27" fmla="*/ 86 h 291"/>
                  <a:gd name="T28" fmla="*/ 123 w 201"/>
                  <a:gd name="T29" fmla="*/ 69 h 291"/>
                  <a:gd name="T30" fmla="*/ 113 w 201"/>
                  <a:gd name="T31" fmla="*/ 56 h 291"/>
                  <a:gd name="T32" fmla="*/ 109 w 201"/>
                  <a:gd name="T33" fmla="*/ 48 h 291"/>
                  <a:gd name="T34" fmla="*/ 114 w 201"/>
                  <a:gd name="T35" fmla="*/ 36 h 291"/>
                  <a:gd name="T36" fmla="*/ 119 w 201"/>
                  <a:gd name="T37" fmla="*/ 24 h 291"/>
                  <a:gd name="T38" fmla="*/ 116 w 201"/>
                  <a:gd name="T39" fmla="*/ 9 h 291"/>
                  <a:gd name="T40" fmla="*/ 106 w 201"/>
                  <a:gd name="T41" fmla="*/ 1 h 291"/>
                  <a:gd name="T42" fmla="*/ 91 w 201"/>
                  <a:gd name="T43" fmla="*/ 3 h 291"/>
                  <a:gd name="T44" fmla="*/ 84 w 201"/>
                  <a:gd name="T45" fmla="*/ 13 h 291"/>
                  <a:gd name="T46" fmla="*/ 84 w 201"/>
                  <a:gd name="T47" fmla="*/ 23 h 291"/>
                  <a:gd name="T48" fmla="*/ 88 w 201"/>
                  <a:gd name="T49" fmla="*/ 35 h 291"/>
                  <a:gd name="T50" fmla="*/ 88 w 201"/>
                  <a:gd name="T51" fmla="*/ 46 h 291"/>
                  <a:gd name="T52" fmla="*/ 78 w 201"/>
                  <a:gd name="T53" fmla="*/ 56 h 291"/>
                  <a:gd name="T54" fmla="*/ 65 w 201"/>
                  <a:gd name="T55" fmla="*/ 64 h 291"/>
                  <a:gd name="T56" fmla="*/ 55 w 201"/>
                  <a:gd name="T57" fmla="*/ 75 h 291"/>
                  <a:gd name="T58" fmla="*/ 47 w 201"/>
                  <a:gd name="T59" fmla="*/ 99 h 291"/>
                  <a:gd name="T60" fmla="*/ 42 w 201"/>
                  <a:gd name="T61" fmla="*/ 121 h 291"/>
                  <a:gd name="T62" fmla="*/ 40 w 201"/>
                  <a:gd name="T63" fmla="*/ 145 h 291"/>
                  <a:gd name="T64" fmla="*/ 42 w 201"/>
                  <a:gd name="T65" fmla="*/ 158 h 291"/>
                  <a:gd name="T66" fmla="*/ 49 w 201"/>
                  <a:gd name="T67" fmla="*/ 161 h 291"/>
                  <a:gd name="T68" fmla="*/ 53 w 201"/>
                  <a:gd name="T69" fmla="*/ 158 h 291"/>
                  <a:gd name="T70" fmla="*/ 53 w 201"/>
                  <a:gd name="T71" fmla="*/ 133 h 291"/>
                  <a:gd name="T72" fmla="*/ 55 w 201"/>
                  <a:gd name="T73" fmla="*/ 116 h 291"/>
                  <a:gd name="T74" fmla="*/ 64 w 201"/>
                  <a:gd name="T75" fmla="*/ 109 h 291"/>
                  <a:gd name="T76" fmla="*/ 70 w 201"/>
                  <a:gd name="T77" fmla="*/ 114 h 291"/>
                  <a:gd name="T78" fmla="*/ 68 w 201"/>
                  <a:gd name="T79" fmla="*/ 140 h 291"/>
                  <a:gd name="T80" fmla="*/ 62 w 201"/>
                  <a:gd name="T81" fmla="*/ 166 h 291"/>
                  <a:gd name="T82" fmla="*/ 53 w 201"/>
                  <a:gd name="T83" fmla="*/ 196 h 291"/>
                  <a:gd name="T84" fmla="*/ 33 w 201"/>
                  <a:gd name="T85" fmla="*/ 225 h 291"/>
                  <a:gd name="T86" fmla="*/ 8 w 201"/>
                  <a:gd name="T87" fmla="*/ 255 h 291"/>
                  <a:gd name="T88" fmla="*/ 0 w 201"/>
                  <a:gd name="T89" fmla="*/ 271 h 291"/>
                  <a:gd name="T90" fmla="*/ 19 w 201"/>
                  <a:gd name="T91" fmla="*/ 290 h 291"/>
                  <a:gd name="T92" fmla="*/ 33 w 201"/>
                  <a:gd name="T93" fmla="*/ 288 h 291"/>
                  <a:gd name="T94" fmla="*/ 23 w 201"/>
                  <a:gd name="T95" fmla="*/ 275 h 291"/>
                  <a:gd name="T96" fmla="*/ 30 w 201"/>
                  <a:gd name="T97" fmla="*/ 259 h 291"/>
                  <a:gd name="T98" fmla="*/ 62 w 201"/>
                  <a:gd name="T99" fmla="*/ 223 h 291"/>
                  <a:gd name="T100" fmla="*/ 84 w 201"/>
                  <a:gd name="T101" fmla="*/ 196 h 291"/>
                  <a:gd name="T102" fmla="*/ 96 w 201"/>
                  <a:gd name="T103" fmla="*/ 190 h 291"/>
                  <a:gd name="T104" fmla="*/ 109 w 201"/>
                  <a:gd name="T105" fmla="*/ 199 h 291"/>
                  <a:gd name="T106" fmla="*/ 142 w 201"/>
                  <a:gd name="T107" fmla="*/ 243 h 291"/>
                  <a:gd name="T108" fmla="*/ 169 w 201"/>
                  <a:gd name="T109" fmla="*/ 280 h 291"/>
                  <a:gd name="T110" fmla="*/ 179 w 201"/>
                  <a:gd name="T111" fmla="*/ 283 h 291"/>
                  <a:gd name="T112" fmla="*/ 192 w 201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1"/>
                  <a:gd name="T172" fmla="*/ 0 h 291"/>
                  <a:gd name="T173" fmla="*/ 201 w 201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1" h="291">
                    <a:moveTo>
                      <a:pt x="199" y="268"/>
                    </a:moveTo>
                    <a:lnTo>
                      <a:pt x="200" y="263"/>
                    </a:lnTo>
                    <a:lnTo>
                      <a:pt x="192" y="264"/>
                    </a:lnTo>
                    <a:lnTo>
                      <a:pt x="185" y="263"/>
                    </a:lnTo>
                    <a:lnTo>
                      <a:pt x="175" y="255"/>
                    </a:lnTo>
                    <a:lnTo>
                      <a:pt x="158" y="229"/>
                    </a:lnTo>
                    <a:lnTo>
                      <a:pt x="135" y="190"/>
                    </a:lnTo>
                    <a:lnTo>
                      <a:pt x="122" y="169"/>
                    </a:lnTo>
                    <a:lnTo>
                      <a:pt x="113" y="151"/>
                    </a:lnTo>
                    <a:lnTo>
                      <a:pt x="112" y="141"/>
                    </a:lnTo>
                    <a:lnTo>
                      <a:pt x="112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7" y="129"/>
                    </a:lnTo>
                    <a:lnTo>
                      <a:pt x="148" y="136"/>
                    </a:lnTo>
                    <a:lnTo>
                      <a:pt x="156" y="140"/>
                    </a:lnTo>
                    <a:lnTo>
                      <a:pt x="161" y="141"/>
                    </a:lnTo>
                    <a:lnTo>
                      <a:pt x="165" y="140"/>
                    </a:lnTo>
                    <a:lnTo>
                      <a:pt x="167" y="136"/>
                    </a:lnTo>
                    <a:lnTo>
                      <a:pt x="166" y="134"/>
                    </a:lnTo>
                    <a:lnTo>
                      <a:pt x="165" y="130"/>
                    </a:lnTo>
                    <a:lnTo>
                      <a:pt x="157" y="123"/>
                    </a:lnTo>
                    <a:lnTo>
                      <a:pt x="143" y="114"/>
                    </a:lnTo>
                    <a:lnTo>
                      <a:pt x="136" y="108"/>
                    </a:lnTo>
                    <a:lnTo>
                      <a:pt x="131" y="99"/>
                    </a:lnTo>
                    <a:lnTo>
                      <a:pt x="127" y="86"/>
                    </a:lnTo>
                    <a:lnTo>
                      <a:pt x="126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2" y="40"/>
                    </a:lnTo>
                    <a:lnTo>
                      <a:pt x="114" y="36"/>
                    </a:lnTo>
                    <a:lnTo>
                      <a:pt x="117" y="31"/>
                    </a:lnTo>
                    <a:lnTo>
                      <a:pt x="119" y="24"/>
                    </a:lnTo>
                    <a:lnTo>
                      <a:pt x="117" y="15"/>
                    </a:lnTo>
                    <a:lnTo>
                      <a:pt x="116" y="9"/>
                    </a:lnTo>
                    <a:lnTo>
                      <a:pt x="112" y="4"/>
                    </a:lnTo>
                    <a:lnTo>
                      <a:pt x="106" y="1"/>
                    </a:lnTo>
                    <a:lnTo>
                      <a:pt x="97" y="0"/>
                    </a:lnTo>
                    <a:lnTo>
                      <a:pt x="91" y="3"/>
                    </a:lnTo>
                    <a:lnTo>
                      <a:pt x="87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7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7" y="99"/>
                    </a:lnTo>
                    <a:lnTo>
                      <a:pt x="43" y="109"/>
                    </a:lnTo>
                    <a:lnTo>
                      <a:pt x="42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2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2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2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2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2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6" y="190"/>
                    </a:lnTo>
                    <a:lnTo>
                      <a:pt x="102" y="194"/>
                    </a:lnTo>
                    <a:lnTo>
                      <a:pt x="109" y="199"/>
                    </a:lnTo>
                    <a:lnTo>
                      <a:pt x="125" y="219"/>
                    </a:lnTo>
                    <a:lnTo>
                      <a:pt x="142" y="243"/>
                    </a:lnTo>
                    <a:lnTo>
                      <a:pt x="158" y="266"/>
                    </a:lnTo>
                    <a:lnTo>
                      <a:pt x="169" y="280"/>
                    </a:lnTo>
                    <a:lnTo>
                      <a:pt x="172" y="283"/>
                    </a:lnTo>
                    <a:lnTo>
                      <a:pt x="179" y="283"/>
                    </a:lnTo>
                    <a:lnTo>
                      <a:pt x="185" y="278"/>
                    </a:lnTo>
                    <a:lnTo>
                      <a:pt x="192" y="273"/>
                    </a:lnTo>
                    <a:lnTo>
                      <a:pt x="199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" name="Group 202">
                <a:extLst>
                  <a:ext uri="{FF2B5EF4-FFF2-40B4-BE49-F238E27FC236}">
                    <a16:creationId xmlns:a16="http://schemas.microsoft.com/office/drawing/2014/main" id="{B4F47CD1-B007-47DF-9965-D5B7912D6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6" y="2074"/>
                <a:ext cx="521" cy="311"/>
                <a:chOff x="1509" y="1675"/>
                <a:chExt cx="260" cy="311"/>
              </a:xfrm>
            </p:grpSpPr>
            <p:grpSp>
              <p:nvGrpSpPr>
                <p:cNvPr id="165" name="Group 203">
                  <a:extLst>
                    <a:ext uri="{FF2B5EF4-FFF2-40B4-BE49-F238E27FC236}">
                      <a16:creationId xmlns:a16="http://schemas.microsoft.com/office/drawing/2014/main" id="{0DCBBB42-D9F3-4799-92E5-5402672902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9" y="1675"/>
                  <a:ext cx="260" cy="311"/>
                  <a:chOff x="1509" y="1675"/>
                  <a:chExt cx="260" cy="311"/>
                </a:xfrm>
              </p:grpSpPr>
              <p:sp>
                <p:nvSpPr>
                  <p:cNvPr id="168" name="AutoShape 204">
                    <a:extLst>
                      <a:ext uri="{FF2B5EF4-FFF2-40B4-BE49-F238E27FC236}">
                        <a16:creationId xmlns:a16="http://schemas.microsoft.com/office/drawing/2014/main" id="{5597C4ED-A40F-4DD7-ACC8-7022A7D7A8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9" y="1727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AutoShape 205">
                    <a:extLst>
                      <a:ext uri="{FF2B5EF4-FFF2-40B4-BE49-F238E27FC236}">
                        <a16:creationId xmlns:a16="http://schemas.microsoft.com/office/drawing/2014/main" id="{F55E19A9-9345-4DBB-AC52-C432822C8E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1675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6" name="Oval 206">
                  <a:extLst>
                    <a:ext uri="{FF2B5EF4-FFF2-40B4-BE49-F238E27FC236}">
                      <a16:creationId xmlns:a16="http://schemas.microsoft.com/office/drawing/2014/main" id="{F2A0A1E2-CDA0-48B8-910A-601D7216B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702"/>
                  <a:ext cx="25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utoShape 207">
                  <a:extLst>
                    <a:ext uri="{FF2B5EF4-FFF2-40B4-BE49-F238E27FC236}">
                      <a16:creationId xmlns:a16="http://schemas.microsoft.com/office/drawing/2014/main" id="{5111799D-0D0A-4492-B9B5-C9BCFE741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0" y="1849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3" name="Group 266">
              <a:extLst>
                <a:ext uri="{FF2B5EF4-FFF2-40B4-BE49-F238E27FC236}">
                  <a16:creationId xmlns:a16="http://schemas.microsoft.com/office/drawing/2014/main" id="{8654B502-0105-4853-AEB6-83C14FEE0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1" y="2384"/>
              <a:ext cx="2297" cy="347"/>
              <a:chOff x="1601" y="2384"/>
              <a:chExt cx="2297" cy="347"/>
            </a:xfrm>
          </p:grpSpPr>
          <p:sp>
            <p:nvSpPr>
              <p:cNvPr id="142" name="AutoShape 173">
                <a:extLst>
                  <a:ext uri="{FF2B5EF4-FFF2-40B4-BE49-F238E27FC236}">
                    <a16:creationId xmlns:a16="http://schemas.microsoft.com/office/drawing/2014/main" id="{9936CEDF-042C-4A04-B471-CC2323498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2441"/>
                <a:ext cx="207" cy="260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AutoShape 174">
                <a:extLst>
                  <a:ext uri="{FF2B5EF4-FFF2-40B4-BE49-F238E27FC236}">
                    <a16:creationId xmlns:a16="http://schemas.microsoft.com/office/drawing/2014/main" id="{3FF6DC0F-20B7-43C7-8EBD-DD4FCFBB0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2390"/>
                <a:ext cx="158" cy="46"/>
              </a:xfrm>
              <a:prstGeom prst="cube">
                <a:avLst>
                  <a:gd name="adj" fmla="val 24995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AutoShape 175">
                <a:extLst>
                  <a:ext uri="{FF2B5EF4-FFF2-40B4-BE49-F238E27FC236}">
                    <a16:creationId xmlns:a16="http://schemas.microsoft.com/office/drawing/2014/main" id="{3EFBEEC7-43B9-492C-A11F-DD952201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2" y="2462"/>
                <a:ext cx="107" cy="15"/>
              </a:xfrm>
              <a:prstGeom prst="parallelogram">
                <a:avLst>
                  <a:gd name="adj" fmla="val 178300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" name="Group 176">
                <a:extLst>
                  <a:ext uri="{FF2B5EF4-FFF2-40B4-BE49-F238E27FC236}">
                    <a16:creationId xmlns:a16="http://schemas.microsoft.com/office/drawing/2014/main" id="{66656392-50A7-4409-8E7F-54BEA57950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1" y="2420"/>
                <a:ext cx="202" cy="257"/>
                <a:chOff x="2416" y="2388"/>
                <a:chExt cx="202" cy="257"/>
              </a:xfrm>
            </p:grpSpPr>
            <p:sp>
              <p:nvSpPr>
                <p:cNvPr id="153" name="Freeform 177">
                  <a:extLst>
                    <a:ext uri="{FF2B5EF4-FFF2-40B4-BE49-F238E27FC236}">
                      <a16:creationId xmlns:a16="http://schemas.microsoft.com/office/drawing/2014/main" id="{DDDA7E0C-1047-4055-9005-37557757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6" y="2507"/>
                  <a:ext cx="61" cy="138"/>
                </a:xfrm>
                <a:custGeom>
                  <a:avLst/>
                  <a:gdLst>
                    <a:gd name="T0" fmla="*/ 44 w 61"/>
                    <a:gd name="T1" fmla="*/ 0 h 138"/>
                    <a:gd name="T2" fmla="*/ 60 w 61"/>
                    <a:gd name="T3" fmla="*/ 0 h 138"/>
                    <a:gd name="T4" fmla="*/ 16 w 61"/>
                    <a:gd name="T5" fmla="*/ 137 h 138"/>
                    <a:gd name="T6" fmla="*/ 0 w 61"/>
                    <a:gd name="T7" fmla="*/ 137 h 138"/>
                    <a:gd name="T8" fmla="*/ 44 w 61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1"/>
                    <a:gd name="T16" fmla="*/ 0 h 138"/>
                    <a:gd name="T17" fmla="*/ 61 w 61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1" h="138">
                      <a:moveTo>
                        <a:pt x="44" y="0"/>
                      </a:moveTo>
                      <a:lnTo>
                        <a:pt x="60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Rectangle 178">
                  <a:extLst>
                    <a:ext uri="{FF2B5EF4-FFF2-40B4-BE49-F238E27FC236}">
                      <a16:creationId xmlns:a16="http://schemas.microsoft.com/office/drawing/2014/main" id="{DE1E38C3-20CA-45C8-8BCF-68A2EE9E9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1" y="2507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179">
                  <a:extLst>
                    <a:ext uri="{FF2B5EF4-FFF2-40B4-BE49-F238E27FC236}">
                      <a16:creationId xmlns:a16="http://schemas.microsoft.com/office/drawing/2014/main" id="{A7BE0F90-ED64-44EE-A6A7-4E71369D2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9" y="2563"/>
                  <a:ext cx="57" cy="13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Rectangle 180">
                  <a:extLst>
                    <a:ext uri="{FF2B5EF4-FFF2-40B4-BE49-F238E27FC236}">
                      <a16:creationId xmlns:a16="http://schemas.microsoft.com/office/drawing/2014/main" id="{73726E5D-A337-43F0-8A85-23503EF5C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8" y="2563"/>
                  <a:ext cx="73" cy="9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Oval 181">
                  <a:extLst>
                    <a:ext uri="{FF2B5EF4-FFF2-40B4-BE49-F238E27FC236}">
                      <a16:creationId xmlns:a16="http://schemas.microsoft.com/office/drawing/2014/main" id="{484732C3-1CDB-4116-809A-4854BC16C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6" y="2388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Freeform 182">
                  <a:extLst>
                    <a:ext uri="{FF2B5EF4-FFF2-40B4-BE49-F238E27FC236}">
                      <a16:creationId xmlns:a16="http://schemas.microsoft.com/office/drawing/2014/main" id="{DBC4AD47-D313-4627-8204-9EB9F6E6D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" y="2432"/>
                  <a:ext cx="140" cy="213"/>
                </a:xfrm>
                <a:custGeom>
                  <a:avLst/>
                  <a:gdLst>
                    <a:gd name="T0" fmla="*/ 1 w 140"/>
                    <a:gd name="T1" fmla="*/ 98 h 213"/>
                    <a:gd name="T2" fmla="*/ 1 w 140"/>
                    <a:gd name="T3" fmla="*/ 101 h 213"/>
                    <a:gd name="T4" fmla="*/ 0 w 140"/>
                    <a:gd name="T5" fmla="*/ 104 h 213"/>
                    <a:gd name="T6" fmla="*/ 0 w 140"/>
                    <a:gd name="T7" fmla="*/ 108 h 213"/>
                    <a:gd name="T8" fmla="*/ 1 w 140"/>
                    <a:gd name="T9" fmla="*/ 111 h 213"/>
                    <a:gd name="T10" fmla="*/ 3 w 140"/>
                    <a:gd name="T11" fmla="*/ 114 h 213"/>
                    <a:gd name="T12" fmla="*/ 6 w 140"/>
                    <a:gd name="T13" fmla="*/ 117 h 213"/>
                    <a:gd name="T14" fmla="*/ 9 w 140"/>
                    <a:gd name="T15" fmla="*/ 119 h 213"/>
                    <a:gd name="T16" fmla="*/ 11 w 140"/>
                    <a:gd name="T17" fmla="*/ 119 h 213"/>
                    <a:gd name="T18" fmla="*/ 15 w 140"/>
                    <a:gd name="T19" fmla="*/ 119 h 213"/>
                    <a:gd name="T20" fmla="*/ 91 w 140"/>
                    <a:gd name="T21" fmla="*/ 212 h 213"/>
                    <a:gd name="T22" fmla="*/ 115 w 140"/>
                    <a:gd name="T23" fmla="*/ 102 h 213"/>
                    <a:gd name="T24" fmla="*/ 114 w 140"/>
                    <a:gd name="T25" fmla="*/ 99 h 213"/>
                    <a:gd name="T26" fmla="*/ 113 w 140"/>
                    <a:gd name="T27" fmla="*/ 98 h 213"/>
                    <a:gd name="T28" fmla="*/ 111 w 140"/>
                    <a:gd name="T29" fmla="*/ 96 h 213"/>
                    <a:gd name="T30" fmla="*/ 109 w 140"/>
                    <a:gd name="T31" fmla="*/ 94 h 213"/>
                    <a:gd name="T32" fmla="*/ 107 w 140"/>
                    <a:gd name="T33" fmla="*/ 93 h 213"/>
                    <a:gd name="T34" fmla="*/ 104 w 140"/>
                    <a:gd name="T35" fmla="*/ 93 h 213"/>
                    <a:gd name="T36" fmla="*/ 101 w 140"/>
                    <a:gd name="T37" fmla="*/ 93 h 213"/>
                    <a:gd name="T38" fmla="*/ 99 w 140"/>
                    <a:gd name="T39" fmla="*/ 93 h 213"/>
                    <a:gd name="T40" fmla="*/ 67 w 140"/>
                    <a:gd name="T41" fmla="*/ 54 h 213"/>
                    <a:gd name="T42" fmla="*/ 129 w 140"/>
                    <a:gd name="T43" fmla="*/ 67 h 213"/>
                    <a:gd name="T44" fmla="*/ 132 w 140"/>
                    <a:gd name="T45" fmla="*/ 66 h 213"/>
                    <a:gd name="T46" fmla="*/ 133 w 140"/>
                    <a:gd name="T47" fmla="*/ 66 h 213"/>
                    <a:gd name="T48" fmla="*/ 136 w 140"/>
                    <a:gd name="T49" fmla="*/ 64 h 213"/>
                    <a:gd name="T50" fmla="*/ 138 w 140"/>
                    <a:gd name="T51" fmla="*/ 62 h 213"/>
                    <a:gd name="T52" fmla="*/ 138 w 140"/>
                    <a:gd name="T53" fmla="*/ 59 h 213"/>
                    <a:gd name="T54" fmla="*/ 139 w 140"/>
                    <a:gd name="T55" fmla="*/ 56 h 213"/>
                    <a:gd name="T56" fmla="*/ 138 w 140"/>
                    <a:gd name="T57" fmla="*/ 53 h 213"/>
                    <a:gd name="T58" fmla="*/ 137 w 140"/>
                    <a:gd name="T59" fmla="*/ 51 h 213"/>
                    <a:gd name="T60" fmla="*/ 135 w 140"/>
                    <a:gd name="T61" fmla="*/ 49 h 213"/>
                    <a:gd name="T62" fmla="*/ 133 w 140"/>
                    <a:gd name="T63" fmla="*/ 47 h 213"/>
                    <a:gd name="T64" fmla="*/ 130 w 140"/>
                    <a:gd name="T65" fmla="*/ 46 h 213"/>
                    <a:gd name="T66" fmla="*/ 88 w 140"/>
                    <a:gd name="T67" fmla="*/ 46 h 213"/>
                    <a:gd name="T68" fmla="*/ 81 w 140"/>
                    <a:gd name="T69" fmla="*/ 30 h 213"/>
                    <a:gd name="T70" fmla="*/ 81 w 140"/>
                    <a:gd name="T71" fmla="*/ 26 h 213"/>
                    <a:gd name="T72" fmla="*/ 82 w 140"/>
                    <a:gd name="T73" fmla="*/ 22 h 213"/>
                    <a:gd name="T74" fmla="*/ 82 w 140"/>
                    <a:gd name="T75" fmla="*/ 18 h 213"/>
                    <a:gd name="T76" fmla="*/ 81 w 140"/>
                    <a:gd name="T77" fmla="*/ 14 h 213"/>
                    <a:gd name="T78" fmla="*/ 79 w 140"/>
                    <a:gd name="T79" fmla="*/ 11 h 213"/>
                    <a:gd name="T80" fmla="*/ 77 w 140"/>
                    <a:gd name="T81" fmla="*/ 8 h 213"/>
                    <a:gd name="T82" fmla="*/ 74 w 140"/>
                    <a:gd name="T83" fmla="*/ 5 h 213"/>
                    <a:gd name="T84" fmla="*/ 71 w 140"/>
                    <a:gd name="T85" fmla="*/ 3 h 213"/>
                    <a:gd name="T86" fmla="*/ 67 w 140"/>
                    <a:gd name="T87" fmla="*/ 1 h 213"/>
                    <a:gd name="T88" fmla="*/ 63 w 140"/>
                    <a:gd name="T89" fmla="*/ 0 h 213"/>
                    <a:gd name="T90" fmla="*/ 58 w 140"/>
                    <a:gd name="T91" fmla="*/ 0 h 213"/>
                    <a:gd name="T92" fmla="*/ 54 w 140"/>
                    <a:gd name="T93" fmla="*/ 1 h 213"/>
                    <a:gd name="T94" fmla="*/ 50 w 140"/>
                    <a:gd name="T95" fmla="*/ 2 h 213"/>
                    <a:gd name="T96" fmla="*/ 45 w 140"/>
                    <a:gd name="T97" fmla="*/ 4 h 213"/>
                    <a:gd name="T98" fmla="*/ 42 w 140"/>
                    <a:gd name="T99" fmla="*/ 8 h 213"/>
                    <a:gd name="T100" fmla="*/ 40 w 140"/>
                    <a:gd name="T101" fmla="*/ 12 h 213"/>
                    <a:gd name="T102" fmla="*/ 38 w 140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0"/>
                    <a:gd name="T157" fmla="*/ 0 h 213"/>
                    <a:gd name="T158" fmla="*/ 140 w 140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0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1" y="119"/>
                      </a:lnTo>
                      <a:lnTo>
                        <a:pt x="91" y="212"/>
                      </a:lnTo>
                      <a:lnTo>
                        <a:pt x="115" y="212"/>
                      </a:lnTo>
                      <a:lnTo>
                        <a:pt x="115" y="102"/>
                      </a:lnTo>
                      <a:lnTo>
                        <a:pt x="115" y="101"/>
                      </a:lnTo>
                      <a:lnTo>
                        <a:pt x="114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2" y="97"/>
                      </a:lnTo>
                      <a:lnTo>
                        <a:pt x="111" y="96"/>
                      </a:lnTo>
                      <a:lnTo>
                        <a:pt x="110" y="95"/>
                      </a:lnTo>
                      <a:lnTo>
                        <a:pt x="109" y="94"/>
                      </a:lnTo>
                      <a:lnTo>
                        <a:pt x="108" y="94"/>
                      </a:lnTo>
                      <a:lnTo>
                        <a:pt x="107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3"/>
                      </a:lnTo>
                      <a:lnTo>
                        <a:pt x="101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55" y="90"/>
                      </a:lnTo>
                      <a:lnTo>
                        <a:pt x="67" y="54"/>
                      </a:lnTo>
                      <a:lnTo>
                        <a:pt x="76" y="67"/>
                      </a:lnTo>
                      <a:lnTo>
                        <a:pt x="129" y="67"/>
                      </a:lnTo>
                      <a:lnTo>
                        <a:pt x="130" y="66"/>
                      </a:lnTo>
                      <a:lnTo>
                        <a:pt x="132" y="66"/>
                      </a:lnTo>
                      <a:lnTo>
                        <a:pt x="133" y="66"/>
                      </a:lnTo>
                      <a:lnTo>
                        <a:pt x="135" y="64"/>
                      </a:lnTo>
                      <a:lnTo>
                        <a:pt x="136" y="64"/>
                      </a:lnTo>
                      <a:lnTo>
                        <a:pt x="137" y="63"/>
                      </a:lnTo>
                      <a:lnTo>
                        <a:pt x="138" y="62"/>
                      </a:lnTo>
                      <a:lnTo>
                        <a:pt x="138" y="61"/>
                      </a:lnTo>
                      <a:lnTo>
                        <a:pt x="138" y="59"/>
                      </a:lnTo>
                      <a:lnTo>
                        <a:pt x="139" y="58"/>
                      </a:lnTo>
                      <a:lnTo>
                        <a:pt x="139" y="56"/>
                      </a:lnTo>
                      <a:lnTo>
                        <a:pt x="139" y="54"/>
                      </a:lnTo>
                      <a:lnTo>
                        <a:pt x="138" y="53"/>
                      </a:lnTo>
                      <a:lnTo>
                        <a:pt x="138" y="52"/>
                      </a:lnTo>
                      <a:lnTo>
                        <a:pt x="137" y="51"/>
                      </a:lnTo>
                      <a:lnTo>
                        <a:pt x="136" y="49"/>
                      </a:lnTo>
                      <a:lnTo>
                        <a:pt x="135" y="49"/>
                      </a:lnTo>
                      <a:lnTo>
                        <a:pt x="134" y="48"/>
                      </a:lnTo>
                      <a:lnTo>
                        <a:pt x="133" y="47"/>
                      </a:lnTo>
                      <a:lnTo>
                        <a:pt x="132" y="46"/>
                      </a:lnTo>
                      <a:lnTo>
                        <a:pt x="130" y="46"/>
                      </a:lnTo>
                      <a:lnTo>
                        <a:pt x="129" y="46"/>
                      </a:lnTo>
                      <a:lnTo>
                        <a:pt x="88" y="46"/>
                      </a:lnTo>
                      <a:lnTo>
                        <a:pt x="79" y="31"/>
                      </a:lnTo>
                      <a:lnTo>
                        <a:pt x="81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2" y="24"/>
                      </a:lnTo>
                      <a:lnTo>
                        <a:pt x="82" y="22"/>
                      </a:lnTo>
                      <a:lnTo>
                        <a:pt x="82" y="20"/>
                      </a:lnTo>
                      <a:lnTo>
                        <a:pt x="82" y="18"/>
                      </a:lnTo>
                      <a:lnTo>
                        <a:pt x="81" y="16"/>
                      </a:lnTo>
                      <a:lnTo>
                        <a:pt x="81" y="14"/>
                      </a:lnTo>
                      <a:lnTo>
                        <a:pt x="80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7" y="8"/>
                      </a:lnTo>
                      <a:lnTo>
                        <a:pt x="76" y="6"/>
                      </a:lnTo>
                      <a:lnTo>
                        <a:pt x="74" y="5"/>
                      </a:lnTo>
                      <a:lnTo>
                        <a:pt x="73" y="4"/>
                      </a:lnTo>
                      <a:lnTo>
                        <a:pt x="71" y="3"/>
                      </a:lnTo>
                      <a:lnTo>
                        <a:pt x="69" y="2"/>
                      </a:lnTo>
                      <a:lnTo>
                        <a:pt x="67" y="1"/>
                      </a:lnTo>
                      <a:lnTo>
                        <a:pt x="65" y="1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50" y="2"/>
                      </a:lnTo>
                      <a:lnTo>
                        <a:pt x="48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40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" name="Freeform 183">
                <a:extLst>
                  <a:ext uri="{FF2B5EF4-FFF2-40B4-BE49-F238E27FC236}">
                    <a16:creationId xmlns:a16="http://schemas.microsoft.com/office/drawing/2014/main" id="{B70BF117-4A26-4A3D-A528-4E68FFD56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2384"/>
                <a:ext cx="202" cy="293"/>
              </a:xfrm>
              <a:custGeom>
                <a:avLst/>
                <a:gdLst>
                  <a:gd name="T0" fmla="*/ 201 w 202"/>
                  <a:gd name="T1" fmla="*/ 264 h 293"/>
                  <a:gd name="T2" fmla="*/ 186 w 202"/>
                  <a:gd name="T3" fmla="*/ 264 h 293"/>
                  <a:gd name="T4" fmla="*/ 159 w 202"/>
                  <a:gd name="T5" fmla="*/ 230 h 293"/>
                  <a:gd name="T6" fmla="*/ 123 w 202"/>
                  <a:gd name="T7" fmla="*/ 170 h 293"/>
                  <a:gd name="T8" fmla="*/ 113 w 202"/>
                  <a:gd name="T9" fmla="*/ 142 h 293"/>
                  <a:gd name="T10" fmla="*/ 115 w 202"/>
                  <a:gd name="T11" fmla="*/ 123 h 293"/>
                  <a:gd name="T12" fmla="*/ 124 w 202"/>
                  <a:gd name="T13" fmla="*/ 120 h 293"/>
                  <a:gd name="T14" fmla="*/ 138 w 202"/>
                  <a:gd name="T15" fmla="*/ 130 h 293"/>
                  <a:gd name="T16" fmla="*/ 157 w 202"/>
                  <a:gd name="T17" fmla="*/ 141 h 293"/>
                  <a:gd name="T18" fmla="*/ 166 w 202"/>
                  <a:gd name="T19" fmla="*/ 141 h 293"/>
                  <a:gd name="T20" fmla="*/ 167 w 202"/>
                  <a:gd name="T21" fmla="*/ 135 h 293"/>
                  <a:gd name="T22" fmla="*/ 158 w 202"/>
                  <a:gd name="T23" fmla="*/ 123 h 293"/>
                  <a:gd name="T24" fmla="*/ 137 w 202"/>
                  <a:gd name="T25" fmla="*/ 108 h 293"/>
                  <a:gd name="T26" fmla="*/ 128 w 202"/>
                  <a:gd name="T27" fmla="*/ 87 h 293"/>
                  <a:gd name="T28" fmla="*/ 124 w 202"/>
                  <a:gd name="T29" fmla="*/ 69 h 293"/>
                  <a:gd name="T30" fmla="*/ 114 w 202"/>
                  <a:gd name="T31" fmla="*/ 57 h 293"/>
                  <a:gd name="T32" fmla="*/ 110 w 202"/>
                  <a:gd name="T33" fmla="*/ 48 h 293"/>
                  <a:gd name="T34" fmla="*/ 115 w 202"/>
                  <a:gd name="T35" fmla="*/ 37 h 293"/>
                  <a:gd name="T36" fmla="*/ 120 w 202"/>
                  <a:gd name="T37" fmla="*/ 24 h 293"/>
                  <a:gd name="T38" fmla="*/ 116 w 202"/>
                  <a:gd name="T39" fmla="*/ 9 h 293"/>
                  <a:gd name="T40" fmla="*/ 106 w 202"/>
                  <a:gd name="T41" fmla="*/ 1 h 293"/>
                  <a:gd name="T42" fmla="*/ 91 w 202"/>
                  <a:gd name="T43" fmla="*/ 3 h 293"/>
                  <a:gd name="T44" fmla="*/ 85 w 202"/>
                  <a:gd name="T45" fmla="*/ 13 h 293"/>
                  <a:gd name="T46" fmla="*/ 85 w 202"/>
                  <a:gd name="T47" fmla="*/ 23 h 293"/>
                  <a:gd name="T48" fmla="*/ 88 w 202"/>
                  <a:gd name="T49" fmla="*/ 35 h 293"/>
                  <a:gd name="T50" fmla="*/ 88 w 202"/>
                  <a:gd name="T51" fmla="*/ 47 h 293"/>
                  <a:gd name="T52" fmla="*/ 78 w 202"/>
                  <a:gd name="T53" fmla="*/ 57 h 293"/>
                  <a:gd name="T54" fmla="*/ 66 w 202"/>
                  <a:gd name="T55" fmla="*/ 64 h 293"/>
                  <a:gd name="T56" fmla="*/ 56 w 202"/>
                  <a:gd name="T57" fmla="*/ 76 h 293"/>
                  <a:gd name="T58" fmla="*/ 47 w 202"/>
                  <a:gd name="T59" fmla="*/ 99 h 293"/>
                  <a:gd name="T60" fmla="*/ 42 w 202"/>
                  <a:gd name="T61" fmla="*/ 122 h 293"/>
                  <a:gd name="T62" fmla="*/ 40 w 202"/>
                  <a:gd name="T63" fmla="*/ 146 h 293"/>
                  <a:gd name="T64" fmla="*/ 42 w 202"/>
                  <a:gd name="T65" fmla="*/ 159 h 293"/>
                  <a:gd name="T66" fmla="*/ 49 w 202"/>
                  <a:gd name="T67" fmla="*/ 162 h 293"/>
                  <a:gd name="T68" fmla="*/ 53 w 202"/>
                  <a:gd name="T69" fmla="*/ 159 h 293"/>
                  <a:gd name="T70" fmla="*/ 53 w 202"/>
                  <a:gd name="T71" fmla="*/ 133 h 293"/>
                  <a:gd name="T72" fmla="*/ 56 w 202"/>
                  <a:gd name="T73" fmla="*/ 117 h 293"/>
                  <a:gd name="T74" fmla="*/ 64 w 202"/>
                  <a:gd name="T75" fmla="*/ 110 h 293"/>
                  <a:gd name="T76" fmla="*/ 71 w 202"/>
                  <a:gd name="T77" fmla="*/ 115 h 293"/>
                  <a:gd name="T78" fmla="*/ 68 w 202"/>
                  <a:gd name="T79" fmla="*/ 141 h 293"/>
                  <a:gd name="T80" fmla="*/ 62 w 202"/>
                  <a:gd name="T81" fmla="*/ 167 h 293"/>
                  <a:gd name="T82" fmla="*/ 53 w 202"/>
                  <a:gd name="T83" fmla="*/ 198 h 293"/>
                  <a:gd name="T84" fmla="*/ 33 w 202"/>
                  <a:gd name="T85" fmla="*/ 227 h 293"/>
                  <a:gd name="T86" fmla="*/ 8 w 202"/>
                  <a:gd name="T87" fmla="*/ 257 h 293"/>
                  <a:gd name="T88" fmla="*/ 0 w 202"/>
                  <a:gd name="T89" fmla="*/ 273 h 293"/>
                  <a:gd name="T90" fmla="*/ 19 w 202"/>
                  <a:gd name="T91" fmla="*/ 292 h 293"/>
                  <a:gd name="T92" fmla="*/ 33 w 202"/>
                  <a:gd name="T93" fmla="*/ 289 h 293"/>
                  <a:gd name="T94" fmla="*/ 23 w 202"/>
                  <a:gd name="T95" fmla="*/ 277 h 293"/>
                  <a:gd name="T96" fmla="*/ 30 w 202"/>
                  <a:gd name="T97" fmla="*/ 261 h 293"/>
                  <a:gd name="T98" fmla="*/ 62 w 202"/>
                  <a:gd name="T99" fmla="*/ 224 h 293"/>
                  <a:gd name="T100" fmla="*/ 85 w 202"/>
                  <a:gd name="T101" fmla="*/ 198 h 293"/>
                  <a:gd name="T102" fmla="*/ 96 w 202"/>
                  <a:gd name="T103" fmla="*/ 191 h 293"/>
                  <a:gd name="T104" fmla="*/ 110 w 202"/>
                  <a:gd name="T105" fmla="*/ 200 h 293"/>
                  <a:gd name="T106" fmla="*/ 143 w 202"/>
                  <a:gd name="T107" fmla="*/ 244 h 293"/>
                  <a:gd name="T108" fmla="*/ 169 w 202"/>
                  <a:gd name="T109" fmla="*/ 282 h 293"/>
                  <a:gd name="T110" fmla="*/ 180 w 202"/>
                  <a:gd name="T111" fmla="*/ 284 h 293"/>
                  <a:gd name="T112" fmla="*/ 193 w 202"/>
                  <a:gd name="T113" fmla="*/ 274 h 29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2"/>
                  <a:gd name="T172" fmla="*/ 0 h 293"/>
                  <a:gd name="T173" fmla="*/ 202 w 202"/>
                  <a:gd name="T174" fmla="*/ 293 h 29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2" h="293">
                    <a:moveTo>
                      <a:pt x="200" y="269"/>
                    </a:moveTo>
                    <a:lnTo>
                      <a:pt x="201" y="264"/>
                    </a:lnTo>
                    <a:lnTo>
                      <a:pt x="193" y="266"/>
                    </a:lnTo>
                    <a:lnTo>
                      <a:pt x="186" y="264"/>
                    </a:lnTo>
                    <a:lnTo>
                      <a:pt x="176" y="257"/>
                    </a:lnTo>
                    <a:lnTo>
                      <a:pt x="159" y="230"/>
                    </a:lnTo>
                    <a:lnTo>
                      <a:pt x="135" y="191"/>
                    </a:lnTo>
                    <a:lnTo>
                      <a:pt x="123" y="170"/>
                    </a:lnTo>
                    <a:lnTo>
                      <a:pt x="114" y="152"/>
                    </a:lnTo>
                    <a:lnTo>
                      <a:pt x="113" y="142"/>
                    </a:lnTo>
                    <a:lnTo>
                      <a:pt x="113" y="131"/>
                    </a:lnTo>
                    <a:lnTo>
                      <a:pt x="115" y="123"/>
                    </a:lnTo>
                    <a:lnTo>
                      <a:pt x="120" y="120"/>
                    </a:lnTo>
                    <a:lnTo>
                      <a:pt x="124" y="120"/>
                    </a:lnTo>
                    <a:lnTo>
                      <a:pt x="129" y="122"/>
                    </a:lnTo>
                    <a:lnTo>
                      <a:pt x="138" y="130"/>
                    </a:lnTo>
                    <a:lnTo>
                      <a:pt x="149" y="137"/>
                    </a:lnTo>
                    <a:lnTo>
                      <a:pt x="157" y="141"/>
                    </a:lnTo>
                    <a:lnTo>
                      <a:pt x="162" y="142"/>
                    </a:lnTo>
                    <a:lnTo>
                      <a:pt x="166" y="141"/>
                    </a:lnTo>
                    <a:lnTo>
                      <a:pt x="168" y="137"/>
                    </a:lnTo>
                    <a:lnTo>
                      <a:pt x="167" y="135"/>
                    </a:lnTo>
                    <a:lnTo>
                      <a:pt x="166" y="131"/>
                    </a:lnTo>
                    <a:lnTo>
                      <a:pt x="158" y="123"/>
                    </a:lnTo>
                    <a:lnTo>
                      <a:pt x="144" y="115"/>
                    </a:lnTo>
                    <a:lnTo>
                      <a:pt x="137" y="108"/>
                    </a:lnTo>
                    <a:lnTo>
                      <a:pt x="131" y="99"/>
                    </a:lnTo>
                    <a:lnTo>
                      <a:pt x="128" y="87"/>
                    </a:lnTo>
                    <a:lnTo>
                      <a:pt x="126" y="74"/>
                    </a:lnTo>
                    <a:lnTo>
                      <a:pt x="124" y="69"/>
                    </a:lnTo>
                    <a:lnTo>
                      <a:pt x="120" y="63"/>
                    </a:lnTo>
                    <a:lnTo>
                      <a:pt x="114" y="57"/>
                    </a:lnTo>
                    <a:lnTo>
                      <a:pt x="110" y="53"/>
                    </a:lnTo>
                    <a:lnTo>
                      <a:pt x="110" y="48"/>
                    </a:lnTo>
                    <a:lnTo>
                      <a:pt x="113" y="40"/>
                    </a:lnTo>
                    <a:lnTo>
                      <a:pt x="115" y="37"/>
                    </a:lnTo>
                    <a:lnTo>
                      <a:pt x="118" y="31"/>
                    </a:lnTo>
                    <a:lnTo>
                      <a:pt x="120" y="24"/>
                    </a:lnTo>
                    <a:lnTo>
                      <a:pt x="118" y="15"/>
                    </a:lnTo>
                    <a:lnTo>
                      <a:pt x="116" y="9"/>
                    </a:lnTo>
                    <a:lnTo>
                      <a:pt x="113" y="4"/>
                    </a:lnTo>
                    <a:lnTo>
                      <a:pt x="106" y="1"/>
                    </a:lnTo>
                    <a:lnTo>
                      <a:pt x="97" y="0"/>
                    </a:lnTo>
                    <a:lnTo>
                      <a:pt x="91" y="3"/>
                    </a:lnTo>
                    <a:lnTo>
                      <a:pt x="87" y="6"/>
                    </a:lnTo>
                    <a:lnTo>
                      <a:pt x="85" y="13"/>
                    </a:lnTo>
                    <a:lnTo>
                      <a:pt x="83" y="18"/>
                    </a:lnTo>
                    <a:lnTo>
                      <a:pt x="85" y="23"/>
                    </a:lnTo>
                    <a:lnTo>
                      <a:pt x="87" y="30"/>
                    </a:lnTo>
                    <a:lnTo>
                      <a:pt x="88" y="35"/>
                    </a:lnTo>
                    <a:lnTo>
                      <a:pt x="90" y="40"/>
                    </a:lnTo>
                    <a:lnTo>
                      <a:pt x="88" y="47"/>
                    </a:lnTo>
                    <a:lnTo>
                      <a:pt x="85" y="52"/>
                    </a:lnTo>
                    <a:lnTo>
                      <a:pt x="78" y="57"/>
                    </a:lnTo>
                    <a:lnTo>
                      <a:pt x="71" y="60"/>
                    </a:lnTo>
                    <a:lnTo>
                      <a:pt x="66" y="64"/>
                    </a:lnTo>
                    <a:lnTo>
                      <a:pt x="61" y="69"/>
                    </a:lnTo>
                    <a:lnTo>
                      <a:pt x="56" y="76"/>
                    </a:lnTo>
                    <a:lnTo>
                      <a:pt x="51" y="87"/>
                    </a:lnTo>
                    <a:lnTo>
                      <a:pt x="47" y="99"/>
                    </a:lnTo>
                    <a:lnTo>
                      <a:pt x="43" y="110"/>
                    </a:lnTo>
                    <a:lnTo>
                      <a:pt x="42" y="122"/>
                    </a:lnTo>
                    <a:lnTo>
                      <a:pt x="40" y="137"/>
                    </a:lnTo>
                    <a:lnTo>
                      <a:pt x="40" y="146"/>
                    </a:lnTo>
                    <a:lnTo>
                      <a:pt x="40" y="154"/>
                    </a:lnTo>
                    <a:lnTo>
                      <a:pt x="42" y="159"/>
                    </a:lnTo>
                    <a:lnTo>
                      <a:pt x="44" y="161"/>
                    </a:lnTo>
                    <a:lnTo>
                      <a:pt x="49" y="162"/>
                    </a:lnTo>
                    <a:lnTo>
                      <a:pt x="52" y="161"/>
                    </a:lnTo>
                    <a:lnTo>
                      <a:pt x="53" y="159"/>
                    </a:lnTo>
                    <a:lnTo>
                      <a:pt x="53" y="149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6" y="117"/>
                    </a:lnTo>
                    <a:lnTo>
                      <a:pt x="59" y="111"/>
                    </a:lnTo>
                    <a:lnTo>
                      <a:pt x="64" y="110"/>
                    </a:lnTo>
                    <a:lnTo>
                      <a:pt x="70" y="111"/>
                    </a:lnTo>
                    <a:lnTo>
                      <a:pt x="71" y="115"/>
                    </a:lnTo>
                    <a:lnTo>
                      <a:pt x="70" y="126"/>
                    </a:lnTo>
                    <a:lnTo>
                      <a:pt x="68" y="141"/>
                    </a:lnTo>
                    <a:lnTo>
                      <a:pt x="66" y="155"/>
                    </a:lnTo>
                    <a:lnTo>
                      <a:pt x="62" y="167"/>
                    </a:lnTo>
                    <a:lnTo>
                      <a:pt x="58" y="184"/>
                    </a:lnTo>
                    <a:lnTo>
                      <a:pt x="53" y="198"/>
                    </a:lnTo>
                    <a:lnTo>
                      <a:pt x="42" y="215"/>
                    </a:lnTo>
                    <a:lnTo>
                      <a:pt x="33" y="227"/>
                    </a:lnTo>
                    <a:lnTo>
                      <a:pt x="18" y="244"/>
                    </a:lnTo>
                    <a:lnTo>
                      <a:pt x="8" y="257"/>
                    </a:lnTo>
                    <a:lnTo>
                      <a:pt x="0" y="268"/>
                    </a:lnTo>
                    <a:lnTo>
                      <a:pt x="0" y="273"/>
                    </a:lnTo>
                    <a:lnTo>
                      <a:pt x="8" y="282"/>
                    </a:lnTo>
                    <a:lnTo>
                      <a:pt x="19" y="292"/>
                    </a:lnTo>
                    <a:lnTo>
                      <a:pt x="30" y="292"/>
                    </a:lnTo>
                    <a:lnTo>
                      <a:pt x="33" y="289"/>
                    </a:lnTo>
                    <a:lnTo>
                      <a:pt x="28" y="283"/>
                    </a:lnTo>
                    <a:lnTo>
                      <a:pt x="23" y="277"/>
                    </a:lnTo>
                    <a:lnTo>
                      <a:pt x="23" y="272"/>
                    </a:lnTo>
                    <a:lnTo>
                      <a:pt x="30" y="261"/>
                    </a:lnTo>
                    <a:lnTo>
                      <a:pt x="43" y="248"/>
                    </a:lnTo>
                    <a:lnTo>
                      <a:pt x="62" y="224"/>
                    </a:lnTo>
                    <a:lnTo>
                      <a:pt x="78" y="204"/>
                    </a:lnTo>
                    <a:lnTo>
                      <a:pt x="85" y="198"/>
                    </a:lnTo>
                    <a:lnTo>
                      <a:pt x="88" y="193"/>
                    </a:lnTo>
                    <a:lnTo>
                      <a:pt x="96" y="191"/>
                    </a:lnTo>
                    <a:lnTo>
                      <a:pt x="102" y="195"/>
                    </a:lnTo>
                    <a:lnTo>
                      <a:pt x="110" y="200"/>
                    </a:lnTo>
                    <a:lnTo>
                      <a:pt x="125" y="220"/>
                    </a:lnTo>
                    <a:lnTo>
                      <a:pt x="143" y="244"/>
                    </a:lnTo>
                    <a:lnTo>
                      <a:pt x="159" y="268"/>
                    </a:lnTo>
                    <a:lnTo>
                      <a:pt x="169" y="282"/>
                    </a:lnTo>
                    <a:lnTo>
                      <a:pt x="173" y="284"/>
                    </a:lnTo>
                    <a:lnTo>
                      <a:pt x="180" y="284"/>
                    </a:lnTo>
                    <a:lnTo>
                      <a:pt x="186" y="279"/>
                    </a:lnTo>
                    <a:lnTo>
                      <a:pt x="193" y="274"/>
                    </a:lnTo>
                    <a:lnTo>
                      <a:pt x="200" y="269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7" name="Group 208">
                <a:extLst>
                  <a:ext uri="{FF2B5EF4-FFF2-40B4-BE49-F238E27FC236}">
                    <a16:creationId xmlns:a16="http://schemas.microsoft.com/office/drawing/2014/main" id="{6ACBC248-53C5-4C23-85B7-C1CEB82A2B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7" y="2420"/>
                <a:ext cx="521" cy="311"/>
                <a:chOff x="1509" y="1675"/>
                <a:chExt cx="260" cy="311"/>
              </a:xfrm>
            </p:grpSpPr>
            <p:grpSp>
              <p:nvGrpSpPr>
                <p:cNvPr id="148" name="Group 209">
                  <a:extLst>
                    <a:ext uri="{FF2B5EF4-FFF2-40B4-BE49-F238E27FC236}">
                      <a16:creationId xmlns:a16="http://schemas.microsoft.com/office/drawing/2014/main" id="{5975AF44-35D8-49BD-B409-5700DC2E4F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9" y="1675"/>
                  <a:ext cx="260" cy="311"/>
                  <a:chOff x="1509" y="1675"/>
                  <a:chExt cx="260" cy="311"/>
                </a:xfrm>
              </p:grpSpPr>
              <p:sp>
                <p:nvSpPr>
                  <p:cNvPr id="151" name="AutoShape 210">
                    <a:extLst>
                      <a:ext uri="{FF2B5EF4-FFF2-40B4-BE49-F238E27FC236}">
                        <a16:creationId xmlns:a16="http://schemas.microsoft.com/office/drawing/2014/main" id="{D6AD0959-903F-42BA-BE36-EB977ABA6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9" y="1727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AutoShape 211">
                    <a:extLst>
                      <a:ext uri="{FF2B5EF4-FFF2-40B4-BE49-F238E27FC236}">
                        <a16:creationId xmlns:a16="http://schemas.microsoft.com/office/drawing/2014/main" id="{FAFA8071-C485-477A-8CA2-8A66A67EB7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1675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9" name="Oval 212">
                  <a:extLst>
                    <a:ext uri="{FF2B5EF4-FFF2-40B4-BE49-F238E27FC236}">
                      <a16:creationId xmlns:a16="http://schemas.microsoft.com/office/drawing/2014/main" id="{11899636-57F5-44CA-9BAC-4D168BC53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702"/>
                  <a:ext cx="25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AutoShape 213">
                  <a:extLst>
                    <a:ext uri="{FF2B5EF4-FFF2-40B4-BE49-F238E27FC236}">
                      <a16:creationId xmlns:a16="http://schemas.microsoft.com/office/drawing/2014/main" id="{3E809735-312B-42C2-8A30-C4D192E93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0" y="1849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4" name="Group 271">
              <a:extLst>
                <a:ext uri="{FF2B5EF4-FFF2-40B4-BE49-F238E27FC236}">
                  <a16:creationId xmlns:a16="http://schemas.microsoft.com/office/drawing/2014/main" id="{C19668FC-DDED-4B6C-AC49-B78B59ACF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" y="873"/>
              <a:ext cx="3277" cy="529"/>
              <a:chOff x="714" y="873"/>
              <a:chExt cx="3277" cy="529"/>
            </a:xfrm>
          </p:grpSpPr>
          <p:sp>
            <p:nvSpPr>
              <p:cNvPr id="95" name="Line 40">
                <a:extLst>
                  <a:ext uri="{FF2B5EF4-FFF2-40B4-BE49-F238E27FC236}">
                    <a16:creationId xmlns:a16="http://schemas.microsoft.com/office/drawing/2014/main" id="{4D6ED488-6296-4CD4-AEA7-83581F06B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" y="873"/>
                <a:ext cx="0" cy="1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18">
                <a:extLst>
                  <a:ext uri="{FF2B5EF4-FFF2-40B4-BE49-F238E27FC236}">
                    <a16:creationId xmlns:a16="http://schemas.microsoft.com/office/drawing/2014/main" id="{8DBE64A0-DD37-4A2E-B468-CE6114100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219">
                <a:extLst>
                  <a:ext uri="{FF2B5EF4-FFF2-40B4-BE49-F238E27FC236}">
                    <a16:creationId xmlns:a16="http://schemas.microsoft.com/office/drawing/2014/main" id="{E40CCE3B-BF22-4FA0-A845-C9F4583ED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3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220">
                <a:extLst>
                  <a:ext uri="{FF2B5EF4-FFF2-40B4-BE49-F238E27FC236}">
                    <a16:creationId xmlns:a16="http://schemas.microsoft.com/office/drawing/2014/main" id="{9C4D4E06-86D7-4F84-9214-C57101FD9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7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21">
                <a:extLst>
                  <a:ext uri="{FF2B5EF4-FFF2-40B4-BE49-F238E27FC236}">
                    <a16:creationId xmlns:a16="http://schemas.microsoft.com/office/drawing/2014/main" id="{4A72F78E-00CE-4E4C-8E57-854FB423B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0" y="1094"/>
                <a:ext cx="29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222">
                <a:extLst>
                  <a:ext uri="{FF2B5EF4-FFF2-40B4-BE49-F238E27FC236}">
                    <a16:creationId xmlns:a16="http://schemas.microsoft.com/office/drawing/2014/main" id="{94C9A394-B472-4A94-B8EE-E40D03742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3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223">
                <a:extLst>
                  <a:ext uri="{FF2B5EF4-FFF2-40B4-BE49-F238E27FC236}">
                    <a16:creationId xmlns:a16="http://schemas.microsoft.com/office/drawing/2014/main" id="{562B7F91-AF58-4320-90F5-25FEC380D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7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224">
                <a:extLst>
                  <a:ext uri="{FF2B5EF4-FFF2-40B4-BE49-F238E27FC236}">
                    <a16:creationId xmlns:a16="http://schemas.microsoft.com/office/drawing/2014/main" id="{36E1BC88-A86C-45BE-A05A-771FAE1C1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03" name="Line 225">
                <a:extLst>
                  <a:ext uri="{FF2B5EF4-FFF2-40B4-BE49-F238E27FC236}">
                    <a16:creationId xmlns:a16="http://schemas.microsoft.com/office/drawing/2014/main" id="{03CB7783-9683-43B6-87A1-10939BC16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0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226">
                <a:extLst>
                  <a:ext uri="{FF2B5EF4-FFF2-40B4-BE49-F238E27FC236}">
                    <a16:creationId xmlns:a16="http://schemas.microsoft.com/office/drawing/2014/main" id="{1294C40B-6DBF-4F30-A22C-28CF9B082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3" y="1094"/>
                <a:ext cx="29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27">
                <a:extLst>
                  <a:ext uri="{FF2B5EF4-FFF2-40B4-BE49-F238E27FC236}">
                    <a16:creationId xmlns:a16="http://schemas.microsoft.com/office/drawing/2014/main" id="{397B5161-BCEA-489F-BFF8-D5A571F1D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7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228">
                <a:extLst>
                  <a:ext uri="{FF2B5EF4-FFF2-40B4-BE49-F238E27FC236}">
                    <a16:creationId xmlns:a16="http://schemas.microsoft.com/office/drawing/2014/main" id="{7BEAEF8A-58D1-40C7-9E6B-D22A97C10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0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29">
                <a:extLst>
                  <a:ext uri="{FF2B5EF4-FFF2-40B4-BE49-F238E27FC236}">
                    <a16:creationId xmlns:a16="http://schemas.microsoft.com/office/drawing/2014/main" id="{BF57235F-BBDC-4C1F-B680-E6C76CB97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7" y="1094"/>
                <a:ext cx="90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230">
                <a:extLst>
                  <a:ext uri="{FF2B5EF4-FFF2-40B4-BE49-F238E27FC236}">
                    <a16:creationId xmlns:a16="http://schemas.microsoft.com/office/drawing/2014/main" id="{E11AAEF9-08CB-4B2F-AAC4-8BB50AB0B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4" y="1049"/>
                <a:ext cx="287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31">
                <a:extLst>
                  <a:ext uri="{FF2B5EF4-FFF2-40B4-BE49-F238E27FC236}">
                    <a16:creationId xmlns:a16="http://schemas.microsoft.com/office/drawing/2014/main" id="{1274CB76-C89C-4F65-9770-7D0537E5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9" y="1049"/>
                <a:ext cx="604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32">
                <a:extLst>
                  <a:ext uri="{FF2B5EF4-FFF2-40B4-BE49-F238E27FC236}">
                    <a16:creationId xmlns:a16="http://schemas.microsoft.com/office/drawing/2014/main" id="{084E29EA-6F68-4B1C-8B08-C7533FD5D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1049"/>
                <a:ext cx="289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233">
                <a:extLst>
                  <a:ext uri="{FF2B5EF4-FFF2-40B4-BE49-F238E27FC236}">
                    <a16:creationId xmlns:a16="http://schemas.microsoft.com/office/drawing/2014/main" id="{A204DCB7-F23A-4D36-A51D-986913B87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12" name="Rectangle 234">
                <a:extLst>
                  <a:ext uri="{FF2B5EF4-FFF2-40B4-BE49-F238E27FC236}">
                    <a16:creationId xmlns:a16="http://schemas.microsoft.com/office/drawing/2014/main" id="{4C1BBCC2-5976-4A1C-9698-D69933207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13" name="Line 235">
                <a:extLst>
                  <a:ext uri="{FF2B5EF4-FFF2-40B4-BE49-F238E27FC236}">
                    <a16:creationId xmlns:a16="http://schemas.microsoft.com/office/drawing/2014/main" id="{8FC15256-BE40-47D3-9038-A5BC7F42B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5" y="1094"/>
                <a:ext cx="29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236">
                <a:extLst>
                  <a:ext uri="{FF2B5EF4-FFF2-40B4-BE49-F238E27FC236}">
                    <a16:creationId xmlns:a16="http://schemas.microsoft.com/office/drawing/2014/main" id="{FA67526C-D1DD-4CAE-85AC-206DACAF2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15" name="Rectangle 237">
                <a:extLst>
                  <a:ext uri="{FF2B5EF4-FFF2-40B4-BE49-F238E27FC236}">
                    <a16:creationId xmlns:a16="http://schemas.microsoft.com/office/drawing/2014/main" id="{F776858B-844D-42B8-B932-F61C89E5D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16" name="Line 238">
                <a:extLst>
                  <a:ext uri="{FF2B5EF4-FFF2-40B4-BE49-F238E27FC236}">
                    <a16:creationId xmlns:a16="http://schemas.microsoft.com/office/drawing/2014/main" id="{9776F38B-40D0-4C8C-BF94-327994FC3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144"/>
                <a:ext cx="283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39">
                <a:extLst>
                  <a:ext uri="{FF2B5EF4-FFF2-40B4-BE49-F238E27FC236}">
                    <a16:creationId xmlns:a16="http://schemas.microsoft.com/office/drawing/2014/main" id="{D24C1AA7-92DF-488A-8F97-88C95C6C0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9" y="1188"/>
                <a:ext cx="285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40">
                <a:extLst>
                  <a:ext uri="{FF2B5EF4-FFF2-40B4-BE49-F238E27FC236}">
                    <a16:creationId xmlns:a16="http://schemas.microsoft.com/office/drawing/2014/main" id="{F6FF99C8-AF78-4B5D-82C6-31FE42D6C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9" y="1145"/>
                <a:ext cx="285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241">
                <a:extLst>
                  <a:ext uri="{FF2B5EF4-FFF2-40B4-BE49-F238E27FC236}">
                    <a16:creationId xmlns:a16="http://schemas.microsoft.com/office/drawing/2014/main" id="{5BED67F5-1671-4E4C-BB83-0A1D436EA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4" y="1144"/>
                <a:ext cx="285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242">
                <a:extLst>
                  <a:ext uri="{FF2B5EF4-FFF2-40B4-BE49-F238E27FC236}">
                    <a16:creationId xmlns:a16="http://schemas.microsoft.com/office/drawing/2014/main" id="{8CFC80C7-972A-41EF-9FAC-74119D81A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3" y="1188"/>
                <a:ext cx="28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43">
                <a:extLst>
                  <a:ext uri="{FF2B5EF4-FFF2-40B4-BE49-F238E27FC236}">
                    <a16:creationId xmlns:a16="http://schemas.microsoft.com/office/drawing/2014/main" id="{FFB1B3E7-9895-4336-A8D4-2B93F8D0FB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9" y="1132"/>
                <a:ext cx="1118" cy="12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44">
                <a:extLst>
                  <a:ext uri="{FF2B5EF4-FFF2-40B4-BE49-F238E27FC236}">
                    <a16:creationId xmlns:a16="http://schemas.microsoft.com/office/drawing/2014/main" id="{6D489765-6532-4EF0-97E9-D46DB10F6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7" y="1188"/>
                <a:ext cx="28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245">
                <a:extLst>
                  <a:ext uri="{FF2B5EF4-FFF2-40B4-BE49-F238E27FC236}">
                    <a16:creationId xmlns:a16="http://schemas.microsoft.com/office/drawing/2014/main" id="{7E329554-F48C-45D9-9C2A-41A02FA31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2" y="1187"/>
                <a:ext cx="1433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246">
                <a:extLst>
                  <a:ext uri="{FF2B5EF4-FFF2-40B4-BE49-F238E27FC236}">
                    <a16:creationId xmlns:a16="http://schemas.microsoft.com/office/drawing/2014/main" id="{1B89F9E5-EE36-4235-899A-D1A979783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0" y="1049"/>
                <a:ext cx="288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247">
                <a:extLst>
                  <a:ext uri="{FF2B5EF4-FFF2-40B4-BE49-F238E27FC236}">
                    <a16:creationId xmlns:a16="http://schemas.microsoft.com/office/drawing/2014/main" id="{B2C751AB-C650-47EC-BAD9-5A9BC8F89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2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26" name="Rectangle 248">
                <a:extLst>
                  <a:ext uri="{FF2B5EF4-FFF2-40B4-BE49-F238E27FC236}">
                    <a16:creationId xmlns:a16="http://schemas.microsoft.com/office/drawing/2014/main" id="{567A7E70-9689-474B-88EE-0C8888BAD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27" name="Line 249">
                <a:extLst>
                  <a:ext uri="{FF2B5EF4-FFF2-40B4-BE49-F238E27FC236}">
                    <a16:creationId xmlns:a16="http://schemas.microsoft.com/office/drawing/2014/main" id="{9F6D2234-D0A0-43E6-B7E5-431D7F9C7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0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250">
                <a:extLst>
                  <a:ext uri="{FF2B5EF4-FFF2-40B4-BE49-F238E27FC236}">
                    <a16:creationId xmlns:a16="http://schemas.microsoft.com/office/drawing/2014/main" id="{D839AE52-736E-4D39-AC60-5610DAC78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5" y="1014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251">
                <a:extLst>
                  <a:ext uri="{FF2B5EF4-FFF2-40B4-BE49-F238E27FC236}">
                    <a16:creationId xmlns:a16="http://schemas.microsoft.com/office/drawing/2014/main" id="{6F68E041-14D6-47ED-B224-C67CC3590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0" y="1014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252">
                <a:extLst>
                  <a:ext uri="{FF2B5EF4-FFF2-40B4-BE49-F238E27FC236}">
                    <a16:creationId xmlns:a16="http://schemas.microsoft.com/office/drawing/2014/main" id="{497EFE37-3530-43A2-B1D4-BBDE7DCCD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4" y="1014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253">
                <a:extLst>
                  <a:ext uri="{FF2B5EF4-FFF2-40B4-BE49-F238E27FC236}">
                    <a16:creationId xmlns:a16="http://schemas.microsoft.com/office/drawing/2014/main" id="{787ADBA3-25F8-4C11-AA52-F1D5168AFA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8" y="1014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54">
                <a:extLst>
                  <a:ext uri="{FF2B5EF4-FFF2-40B4-BE49-F238E27FC236}">
                    <a16:creationId xmlns:a16="http://schemas.microsoft.com/office/drawing/2014/main" id="{A44BBCC9-280F-46BC-AF1B-F52D04576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255">
                <a:extLst>
                  <a:ext uri="{FF2B5EF4-FFF2-40B4-BE49-F238E27FC236}">
                    <a16:creationId xmlns:a16="http://schemas.microsoft.com/office/drawing/2014/main" id="{01AAB77B-9FB0-45F5-B38B-96C0E1A9F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49" y="1014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56">
                <a:extLst>
                  <a:ext uri="{FF2B5EF4-FFF2-40B4-BE49-F238E27FC236}">
                    <a16:creationId xmlns:a16="http://schemas.microsoft.com/office/drawing/2014/main" id="{3B15B791-3545-48EF-A845-FDE02D2D1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3" y="1003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257">
                <a:extLst>
                  <a:ext uri="{FF2B5EF4-FFF2-40B4-BE49-F238E27FC236}">
                    <a16:creationId xmlns:a16="http://schemas.microsoft.com/office/drawing/2014/main" id="{1E72DD4E-DDE2-4E95-8405-1A275A0B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0" y="1001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258">
                <a:extLst>
                  <a:ext uri="{FF2B5EF4-FFF2-40B4-BE49-F238E27FC236}">
                    <a16:creationId xmlns:a16="http://schemas.microsoft.com/office/drawing/2014/main" id="{AC6BD7C4-6C03-4A10-B80A-6887EE1B21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3" y="1007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59">
                <a:extLst>
                  <a:ext uri="{FF2B5EF4-FFF2-40B4-BE49-F238E27FC236}">
                    <a16:creationId xmlns:a16="http://schemas.microsoft.com/office/drawing/2014/main" id="{83732133-1A59-4F22-8A65-DFD3D35AF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5" y="1001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260">
                <a:extLst>
                  <a:ext uri="{FF2B5EF4-FFF2-40B4-BE49-F238E27FC236}">
                    <a16:creationId xmlns:a16="http://schemas.microsoft.com/office/drawing/2014/main" id="{44706A8A-BC47-42E9-B783-3F4F9E40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9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39" name="Rectangle 261">
                <a:extLst>
                  <a:ext uri="{FF2B5EF4-FFF2-40B4-BE49-F238E27FC236}">
                    <a16:creationId xmlns:a16="http://schemas.microsoft.com/office/drawing/2014/main" id="{F886437D-AB33-45ED-975E-EF05A589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9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40" name="Rectangle 262">
                <a:extLst>
                  <a:ext uri="{FF2B5EF4-FFF2-40B4-BE49-F238E27FC236}">
                    <a16:creationId xmlns:a16="http://schemas.microsoft.com/office/drawing/2014/main" id="{3614CCD7-2FD0-40CF-980B-50A7A4CDC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8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141" name="Rectangle 263">
                <a:extLst>
                  <a:ext uri="{FF2B5EF4-FFF2-40B4-BE49-F238E27FC236}">
                    <a16:creationId xmlns:a16="http://schemas.microsoft.com/office/drawing/2014/main" id="{AF6275AB-64D0-4DED-BADA-FAAF457B7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3" y="1152"/>
                <a:ext cx="29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10951B-ED2C-4909-B6A1-85CF9E68B7DB}"/>
                  </a:ext>
                </a:extLst>
              </p14:cNvPr>
              <p14:cNvContentPartPr/>
              <p14:nvPr/>
            </p14:nvContentPartPr>
            <p14:xfrm>
              <a:off x="405720" y="322560"/>
              <a:ext cx="7966800" cy="641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10951B-ED2C-4909-B6A1-85CF9E68B7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" y="313200"/>
                <a:ext cx="7985520" cy="64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52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2642" y="524657"/>
            <a:ext cx="8574887" cy="644577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 dirty="0">
                <a:solidFill>
                  <a:srgbClr val="0000FF"/>
                </a:solidFill>
              </a:rPr>
              <a:t>1. Introduction: What If: Dependency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#20: Pipelining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</a:t>
            </a:fld>
            <a:endParaRPr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65" name="Rectangle 3">
            <a:extLst>
              <a:ext uri="{FF2B5EF4-FFF2-40B4-BE49-F238E27FC236}">
                <a16:creationId xmlns:a16="http://schemas.microsoft.com/office/drawing/2014/main" id="{F8214F56-C5B6-4375-8B25-8250A8B21BE0}"/>
              </a:ext>
            </a:extLst>
          </p:cNvPr>
          <p:cNvSpPr txBox="1">
            <a:spLocks noChangeArrowheads="1"/>
          </p:cNvSpPr>
          <p:nvPr/>
        </p:nvSpPr>
        <p:spPr>
          <a:xfrm>
            <a:off x="2064077" y="4768485"/>
            <a:ext cx="7924800" cy="1676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Brian is using the laundry for the first time; he wants to see the outcome of one wash + dry cycle first before putting in his clothes</a:t>
            </a:r>
          </a:p>
          <a:p>
            <a:pPr marL="265113" indent="-2651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Pipelined laundry now takes 4 hours</a:t>
            </a:r>
          </a:p>
        </p:txBody>
      </p:sp>
      <p:grpSp>
        <p:nvGrpSpPr>
          <p:cNvPr id="166" name="Group 311">
            <a:extLst>
              <a:ext uri="{FF2B5EF4-FFF2-40B4-BE49-F238E27FC236}">
                <a16:creationId xmlns:a16="http://schemas.microsoft.com/office/drawing/2014/main" id="{C58BEF02-F3D6-416F-A4E3-874412B52CE2}"/>
              </a:ext>
            </a:extLst>
          </p:cNvPr>
          <p:cNvGrpSpPr>
            <a:grpSpLocks/>
          </p:cNvGrpSpPr>
          <p:nvPr/>
        </p:nvGrpSpPr>
        <p:grpSpPr bwMode="auto">
          <a:xfrm>
            <a:off x="1936741" y="1212901"/>
            <a:ext cx="8322943" cy="3617913"/>
            <a:chOff x="80" y="646"/>
            <a:chExt cx="5643" cy="2279"/>
          </a:xfrm>
        </p:grpSpPr>
        <p:sp>
          <p:nvSpPr>
            <p:cNvPr id="167" name="Rectangle 5">
              <a:extLst>
                <a:ext uri="{FF2B5EF4-FFF2-40B4-BE49-F238E27FC236}">
                  <a16:creationId xmlns:a16="http://schemas.microsoft.com/office/drawing/2014/main" id="{CF8318F7-7141-4D47-A299-A7BA51425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1104"/>
              <a:ext cx="228" cy="18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b="1" i="1" dirty="0">
                  <a:latin typeface="FranklinGothic" charset="0"/>
                </a:rPr>
                <a:t>T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a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s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k</a:t>
              </a:r>
            </a:p>
            <a:p>
              <a:pPr algn="ctr" eaLnBrk="0" hangingPunct="0"/>
              <a:endParaRPr lang="en-US" b="1" i="1" dirty="0">
                <a:latin typeface="FranklinGothic" charset="0"/>
              </a:endParaRP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O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d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e</a:t>
              </a:r>
            </a:p>
            <a:p>
              <a:pPr algn="ctr" eaLnBrk="0" hangingPunct="0"/>
              <a:r>
                <a:rPr lang="en-US" b="1" i="1" dirty="0">
                  <a:latin typeface="FranklinGothic" charset="0"/>
                </a:rPr>
                <a:t>r</a:t>
              </a:r>
              <a:endParaRPr lang="en-US" sz="2000" b="1" i="1" dirty="0">
                <a:latin typeface="FranklinGothic" charset="0"/>
              </a:endParaRPr>
            </a:p>
          </p:txBody>
        </p:sp>
        <p:grpSp>
          <p:nvGrpSpPr>
            <p:cNvPr id="168" name="Group 6">
              <a:extLst>
                <a:ext uri="{FF2B5EF4-FFF2-40B4-BE49-F238E27FC236}">
                  <a16:creationId xmlns:a16="http://schemas.microsoft.com/office/drawing/2014/main" id="{CF68ED04-05BE-4181-BBE8-CF5EF3AEB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11"/>
              <a:ext cx="246" cy="242"/>
              <a:chOff x="440" y="1867"/>
              <a:chExt cx="246" cy="242"/>
            </a:xfrm>
          </p:grpSpPr>
          <p:sp>
            <p:nvSpPr>
              <p:cNvPr id="308" name="Freeform 7">
                <a:extLst>
                  <a:ext uri="{FF2B5EF4-FFF2-40B4-BE49-F238E27FC236}">
                    <a16:creationId xmlns:a16="http://schemas.microsoft.com/office/drawing/2014/main" id="{B2E7CFD3-DBDF-481F-8230-39FAF7E6D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867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Rectangle 8">
                <a:extLst>
                  <a:ext uri="{FF2B5EF4-FFF2-40B4-BE49-F238E27FC236}">
                    <a16:creationId xmlns:a16="http://schemas.microsoft.com/office/drawing/2014/main" id="{5E609E3F-C138-45E9-98B5-B903EF138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878"/>
                <a:ext cx="212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B</a:t>
                </a:r>
              </a:p>
            </p:txBody>
          </p:sp>
        </p:grp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F8D2B0F8-C1B6-49BB-8BCD-2D474E7941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150"/>
              <a:ext cx="260" cy="246"/>
              <a:chOff x="440" y="2217"/>
              <a:chExt cx="260" cy="246"/>
            </a:xfrm>
          </p:grpSpPr>
          <p:sp>
            <p:nvSpPr>
              <p:cNvPr id="306" name="Freeform 10">
                <a:extLst>
                  <a:ext uri="{FF2B5EF4-FFF2-40B4-BE49-F238E27FC236}">
                    <a16:creationId xmlns:a16="http://schemas.microsoft.com/office/drawing/2014/main" id="{2E168348-31A7-4674-8309-92604FF5F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217"/>
                <a:ext cx="246" cy="222"/>
              </a:xfrm>
              <a:custGeom>
                <a:avLst/>
                <a:gdLst>
                  <a:gd name="T0" fmla="*/ 69 w 246"/>
                  <a:gd name="T1" fmla="*/ 11 h 222"/>
                  <a:gd name="T2" fmla="*/ 117 w 246"/>
                  <a:gd name="T3" fmla="*/ 12 h 222"/>
                  <a:gd name="T4" fmla="*/ 167 w 246"/>
                  <a:gd name="T5" fmla="*/ 0 h 222"/>
                  <a:gd name="T6" fmla="*/ 228 w 246"/>
                  <a:gd name="T7" fmla="*/ 0 h 222"/>
                  <a:gd name="T8" fmla="*/ 161 w 246"/>
                  <a:gd name="T9" fmla="*/ 63 h 222"/>
                  <a:gd name="T10" fmla="*/ 179 w 246"/>
                  <a:gd name="T11" fmla="*/ 67 h 222"/>
                  <a:gd name="T12" fmla="*/ 196 w 246"/>
                  <a:gd name="T13" fmla="*/ 74 h 222"/>
                  <a:gd name="T14" fmla="*/ 213 w 246"/>
                  <a:gd name="T15" fmla="*/ 83 h 222"/>
                  <a:gd name="T16" fmla="*/ 226 w 246"/>
                  <a:gd name="T17" fmla="*/ 95 h 222"/>
                  <a:gd name="T18" fmla="*/ 236 w 246"/>
                  <a:gd name="T19" fmla="*/ 108 h 222"/>
                  <a:gd name="T20" fmla="*/ 243 w 246"/>
                  <a:gd name="T21" fmla="*/ 124 h 222"/>
                  <a:gd name="T22" fmla="*/ 245 w 246"/>
                  <a:gd name="T23" fmla="*/ 141 h 222"/>
                  <a:gd name="T24" fmla="*/ 242 w 246"/>
                  <a:gd name="T25" fmla="*/ 158 h 222"/>
                  <a:gd name="T26" fmla="*/ 237 w 246"/>
                  <a:gd name="T27" fmla="*/ 171 h 222"/>
                  <a:gd name="T28" fmla="*/ 226 w 246"/>
                  <a:gd name="T29" fmla="*/ 186 h 222"/>
                  <a:gd name="T30" fmla="*/ 209 w 246"/>
                  <a:gd name="T31" fmla="*/ 201 h 222"/>
                  <a:gd name="T32" fmla="*/ 192 w 246"/>
                  <a:gd name="T33" fmla="*/ 210 h 222"/>
                  <a:gd name="T34" fmla="*/ 176 w 246"/>
                  <a:gd name="T35" fmla="*/ 216 h 222"/>
                  <a:gd name="T36" fmla="*/ 161 w 246"/>
                  <a:gd name="T37" fmla="*/ 219 h 222"/>
                  <a:gd name="T38" fmla="*/ 141 w 246"/>
                  <a:gd name="T39" fmla="*/ 221 h 222"/>
                  <a:gd name="T40" fmla="*/ 91 w 246"/>
                  <a:gd name="T41" fmla="*/ 220 h 222"/>
                  <a:gd name="T42" fmla="*/ 67 w 246"/>
                  <a:gd name="T43" fmla="*/ 216 h 222"/>
                  <a:gd name="T44" fmla="*/ 42 w 246"/>
                  <a:gd name="T45" fmla="*/ 204 h 222"/>
                  <a:gd name="T46" fmla="*/ 22 w 246"/>
                  <a:gd name="T47" fmla="*/ 190 h 222"/>
                  <a:gd name="T48" fmla="*/ 10 w 246"/>
                  <a:gd name="T49" fmla="*/ 174 h 222"/>
                  <a:gd name="T50" fmla="*/ 3 w 246"/>
                  <a:gd name="T51" fmla="*/ 158 h 222"/>
                  <a:gd name="T52" fmla="*/ 0 w 246"/>
                  <a:gd name="T53" fmla="*/ 144 h 222"/>
                  <a:gd name="T54" fmla="*/ 2 w 246"/>
                  <a:gd name="T55" fmla="*/ 127 h 222"/>
                  <a:gd name="T56" fmla="*/ 10 w 246"/>
                  <a:gd name="T57" fmla="*/ 106 h 222"/>
                  <a:gd name="T58" fmla="*/ 26 w 246"/>
                  <a:gd name="T59" fmla="*/ 89 h 222"/>
                  <a:gd name="T60" fmla="*/ 47 w 246"/>
                  <a:gd name="T61" fmla="*/ 74 h 222"/>
                  <a:gd name="T62" fmla="*/ 76 w 246"/>
                  <a:gd name="T63" fmla="*/ 65 h 222"/>
                  <a:gd name="T64" fmla="*/ 30 w 246"/>
                  <a:gd name="T65" fmla="*/ 3 h 22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2"/>
                  <a:gd name="T101" fmla="*/ 246 w 246"/>
                  <a:gd name="T102" fmla="*/ 222 h 22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2">
                    <a:moveTo>
                      <a:pt x="30" y="3"/>
                    </a:moveTo>
                    <a:lnTo>
                      <a:pt x="69" y="11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5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5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7"/>
                    </a:lnTo>
                    <a:lnTo>
                      <a:pt x="243" y="124"/>
                    </a:lnTo>
                    <a:lnTo>
                      <a:pt x="244" y="131"/>
                    </a:lnTo>
                    <a:lnTo>
                      <a:pt x="245" y="141"/>
                    </a:lnTo>
                    <a:lnTo>
                      <a:pt x="244" y="150"/>
                    </a:lnTo>
                    <a:lnTo>
                      <a:pt x="242" y="158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8"/>
                    </a:lnTo>
                    <a:lnTo>
                      <a:pt x="226" y="186"/>
                    </a:lnTo>
                    <a:lnTo>
                      <a:pt x="218" y="194"/>
                    </a:lnTo>
                    <a:lnTo>
                      <a:pt x="209" y="201"/>
                    </a:lnTo>
                    <a:lnTo>
                      <a:pt x="200" y="206"/>
                    </a:lnTo>
                    <a:lnTo>
                      <a:pt x="192" y="210"/>
                    </a:lnTo>
                    <a:lnTo>
                      <a:pt x="184" y="213"/>
                    </a:lnTo>
                    <a:lnTo>
                      <a:pt x="176" y="216"/>
                    </a:lnTo>
                    <a:lnTo>
                      <a:pt x="167" y="218"/>
                    </a:lnTo>
                    <a:lnTo>
                      <a:pt x="161" y="219"/>
                    </a:lnTo>
                    <a:lnTo>
                      <a:pt x="150" y="220"/>
                    </a:lnTo>
                    <a:lnTo>
                      <a:pt x="141" y="221"/>
                    </a:lnTo>
                    <a:lnTo>
                      <a:pt x="99" y="221"/>
                    </a:lnTo>
                    <a:lnTo>
                      <a:pt x="91" y="220"/>
                    </a:lnTo>
                    <a:lnTo>
                      <a:pt x="81" y="219"/>
                    </a:lnTo>
                    <a:lnTo>
                      <a:pt x="67" y="216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7"/>
                    </a:lnTo>
                    <a:lnTo>
                      <a:pt x="22" y="190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5"/>
                    </a:lnTo>
                    <a:lnTo>
                      <a:pt x="3" y="158"/>
                    </a:lnTo>
                    <a:lnTo>
                      <a:pt x="1" y="151"/>
                    </a:lnTo>
                    <a:lnTo>
                      <a:pt x="0" y="144"/>
                    </a:lnTo>
                    <a:lnTo>
                      <a:pt x="1" y="138"/>
                    </a:lnTo>
                    <a:lnTo>
                      <a:pt x="2" y="127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9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5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Rectangle 11">
                <a:extLst>
                  <a:ext uri="{FF2B5EF4-FFF2-40B4-BE49-F238E27FC236}">
                    <a16:creationId xmlns:a16="http://schemas.microsoft.com/office/drawing/2014/main" id="{D98FA92C-C593-44D2-8B03-B60EA9E23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2232"/>
                <a:ext cx="255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C</a:t>
                </a:r>
              </a:p>
            </p:txBody>
          </p:sp>
        </p:grpSp>
        <p:grpSp>
          <p:nvGrpSpPr>
            <p:cNvPr id="170" name="Group 12">
              <a:extLst>
                <a:ext uri="{FF2B5EF4-FFF2-40B4-BE49-F238E27FC236}">
                  <a16:creationId xmlns:a16="http://schemas.microsoft.com/office/drawing/2014/main" id="{BA5A9A4E-0673-4AE5-9F62-7F586B144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73"/>
              <a:ext cx="246" cy="245"/>
              <a:chOff x="440" y="2521"/>
              <a:chExt cx="246" cy="245"/>
            </a:xfrm>
          </p:grpSpPr>
          <p:sp>
            <p:nvSpPr>
              <p:cNvPr id="304" name="Freeform 13">
                <a:extLst>
                  <a:ext uri="{FF2B5EF4-FFF2-40B4-BE49-F238E27FC236}">
                    <a16:creationId xmlns:a16="http://schemas.microsoft.com/office/drawing/2014/main" id="{EAE09B4A-3C6D-4A5F-879B-5B40E037A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2521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Rectangle 14">
                <a:extLst>
                  <a:ext uri="{FF2B5EF4-FFF2-40B4-BE49-F238E27FC236}">
                    <a16:creationId xmlns:a16="http://schemas.microsoft.com/office/drawing/2014/main" id="{D48FB8A9-8AC9-40A5-BA2A-E97F246A4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" y="2535"/>
                <a:ext cx="223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C00000"/>
                    </a:solidFill>
                    <a:latin typeface="FranklinGothic" charset="0"/>
                  </a:rPr>
                  <a:t>D</a:t>
                </a:r>
              </a:p>
            </p:txBody>
          </p:sp>
        </p:grpSp>
        <p:grpSp>
          <p:nvGrpSpPr>
            <p:cNvPr id="171" name="Group 15">
              <a:extLst>
                <a:ext uri="{FF2B5EF4-FFF2-40B4-BE49-F238E27FC236}">
                  <a16:creationId xmlns:a16="http://schemas.microsoft.com/office/drawing/2014/main" id="{A35D18BA-A335-4915-BCA3-556F0465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1479"/>
              <a:ext cx="260" cy="246"/>
              <a:chOff x="440" y="1479"/>
              <a:chExt cx="260" cy="246"/>
            </a:xfrm>
          </p:grpSpPr>
          <p:sp>
            <p:nvSpPr>
              <p:cNvPr id="302" name="Freeform 16">
                <a:extLst>
                  <a:ext uri="{FF2B5EF4-FFF2-40B4-BE49-F238E27FC236}">
                    <a16:creationId xmlns:a16="http://schemas.microsoft.com/office/drawing/2014/main" id="{520D35AB-5C63-40D7-A962-EF11F8DC1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" y="1479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Rectangle 17">
                <a:extLst>
                  <a:ext uri="{FF2B5EF4-FFF2-40B4-BE49-F238E27FC236}">
                    <a16:creationId xmlns:a16="http://schemas.microsoft.com/office/drawing/2014/main" id="{73A455B4-1695-4C58-81EE-3F318BF31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1494"/>
                <a:ext cx="255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C00000"/>
                    </a:solidFill>
                    <a:latin typeface="FranklinGothic" charset="0"/>
                  </a:rPr>
                  <a:t>A</a:t>
                </a:r>
              </a:p>
            </p:txBody>
          </p:sp>
        </p:grpSp>
        <p:sp>
          <p:nvSpPr>
            <p:cNvPr id="172" name="Line 18">
              <a:extLst>
                <a:ext uri="{FF2B5EF4-FFF2-40B4-BE49-F238E27FC236}">
                  <a16:creationId xmlns:a16="http://schemas.microsoft.com/office/drawing/2014/main" id="{D7377802-0453-4409-B5F8-823F68272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" y="1371"/>
              <a:ext cx="3" cy="1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Rectangle 19">
              <a:extLst>
                <a:ext uri="{FF2B5EF4-FFF2-40B4-BE49-F238E27FC236}">
                  <a16:creationId xmlns:a16="http://schemas.microsoft.com/office/drawing/2014/main" id="{2BB01EEE-3DD6-4AFC-BB40-0043BEA90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104"/>
              <a:ext cx="43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i="1">
                  <a:latin typeface="FranklinGothic" charset="0"/>
                </a:rPr>
                <a:t>Time</a:t>
              </a:r>
            </a:p>
          </p:txBody>
        </p:sp>
        <p:sp>
          <p:nvSpPr>
            <p:cNvPr id="174" name="Rectangle 20">
              <a:extLst>
                <a:ext uri="{FF2B5EF4-FFF2-40B4-BE49-F238E27FC236}">
                  <a16:creationId xmlns:a16="http://schemas.microsoft.com/office/drawing/2014/main" id="{E9CCA826-F0C6-42B0-A6E1-1E73F5D9A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" y="658"/>
              <a:ext cx="4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6 PM</a:t>
              </a:r>
            </a:p>
          </p:txBody>
        </p:sp>
        <p:sp>
          <p:nvSpPr>
            <p:cNvPr id="175" name="Rectangle 21">
              <a:extLst>
                <a:ext uri="{FF2B5EF4-FFF2-40B4-BE49-F238E27FC236}">
                  <a16:creationId xmlns:a16="http://schemas.microsoft.com/office/drawing/2014/main" id="{199089ED-C7BD-42B5-855B-49C9E24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669"/>
              <a:ext cx="21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7</a:t>
              </a:r>
            </a:p>
          </p:txBody>
        </p:sp>
        <p:sp>
          <p:nvSpPr>
            <p:cNvPr id="176" name="Rectangle 22">
              <a:extLst>
                <a:ext uri="{FF2B5EF4-FFF2-40B4-BE49-F238E27FC236}">
                  <a16:creationId xmlns:a16="http://schemas.microsoft.com/office/drawing/2014/main" id="{80106276-E39B-4688-A556-0AAB0499B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664"/>
              <a:ext cx="21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8</a:t>
              </a:r>
            </a:p>
          </p:txBody>
        </p:sp>
        <p:sp>
          <p:nvSpPr>
            <p:cNvPr id="177" name="Rectangle 23">
              <a:extLst>
                <a:ext uri="{FF2B5EF4-FFF2-40B4-BE49-F238E27FC236}">
                  <a16:creationId xmlns:a16="http://schemas.microsoft.com/office/drawing/2014/main" id="{638B1033-5342-47E1-B771-F4E118BE9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681"/>
              <a:ext cx="21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9</a:t>
              </a:r>
            </a:p>
          </p:txBody>
        </p:sp>
        <p:sp>
          <p:nvSpPr>
            <p:cNvPr id="178" name="Rectangle 24">
              <a:extLst>
                <a:ext uri="{FF2B5EF4-FFF2-40B4-BE49-F238E27FC236}">
                  <a16:creationId xmlns:a16="http://schemas.microsoft.com/office/drawing/2014/main" id="{F26249D7-3259-41EF-8F0D-0E2A8E08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671"/>
              <a:ext cx="30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10</a:t>
              </a:r>
            </a:p>
          </p:txBody>
        </p:sp>
        <p:sp>
          <p:nvSpPr>
            <p:cNvPr id="179" name="Rectangle 25">
              <a:extLst>
                <a:ext uri="{FF2B5EF4-FFF2-40B4-BE49-F238E27FC236}">
                  <a16:creationId xmlns:a16="http://schemas.microsoft.com/office/drawing/2014/main" id="{5CDB1365-BE6E-4330-BD13-05DC468A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669"/>
              <a:ext cx="30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FranklinGothic" charset="0"/>
                </a:rPr>
                <a:t>11</a:t>
              </a:r>
            </a:p>
          </p:txBody>
        </p:sp>
        <p:sp>
          <p:nvSpPr>
            <p:cNvPr id="180" name="Rectangle 26">
              <a:extLst>
                <a:ext uri="{FF2B5EF4-FFF2-40B4-BE49-F238E27FC236}">
                  <a16:creationId xmlns:a16="http://schemas.microsoft.com/office/drawing/2014/main" id="{A8CEE528-8805-47F1-A924-EDC1A3760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652"/>
              <a:ext cx="30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12</a:t>
              </a:r>
            </a:p>
          </p:txBody>
        </p:sp>
        <p:sp>
          <p:nvSpPr>
            <p:cNvPr id="181" name="Rectangle 27">
              <a:extLst>
                <a:ext uri="{FF2B5EF4-FFF2-40B4-BE49-F238E27FC236}">
                  <a16:creationId xmlns:a16="http://schemas.microsoft.com/office/drawing/2014/main" id="{96542A1E-D0DD-4BF1-869F-A2EF5FB3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663"/>
              <a:ext cx="21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1</a:t>
              </a:r>
            </a:p>
          </p:txBody>
        </p:sp>
        <p:sp>
          <p:nvSpPr>
            <p:cNvPr id="182" name="Line 28">
              <a:extLst>
                <a:ext uri="{FF2B5EF4-FFF2-40B4-BE49-F238E27FC236}">
                  <a16:creationId xmlns:a16="http://schemas.microsoft.com/office/drawing/2014/main" id="{7CFF6493-C2DE-4982-A30D-C1A5D247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978"/>
              <a:ext cx="47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Rectangle 29">
              <a:extLst>
                <a:ext uri="{FF2B5EF4-FFF2-40B4-BE49-F238E27FC236}">
                  <a16:creationId xmlns:a16="http://schemas.microsoft.com/office/drawing/2014/main" id="{2A2CC6BA-995A-4621-80E1-B19D14F3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" y="646"/>
              <a:ext cx="509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2000" b="1">
                  <a:latin typeface="FranklinGothic" charset="0"/>
                </a:rPr>
                <a:t>2 AM</a:t>
              </a:r>
            </a:p>
          </p:txBody>
        </p:sp>
        <p:sp>
          <p:nvSpPr>
            <p:cNvPr id="184" name="Line 104">
              <a:extLst>
                <a:ext uri="{FF2B5EF4-FFF2-40B4-BE49-F238E27FC236}">
                  <a16:creationId xmlns:a16="http://schemas.microsoft.com/office/drawing/2014/main" id="{17090B56-6B57-4A2D-A4F8-CA356A231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873"/>
              <a:ext cx="0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5" name="Group 250">
              <a:extLst>
                <a:ext uri="{FF2B5EF4-FFF2-40B4-BE49-F238E27FC236}">
                  <a16:creationId xmlns:a16="http://schemas.microsoft.com/office/drawing/2014/main" id="{30363C9B-5AC0-4AF6-B05F-C329D3DB9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392"/>
              <a:ext cx="1064" cy="310"/>
              <a:chOff x="768" y="1392"/>
              <a:chExt cx="1064" cy="310"/>
            </a:xfrm>
          </p:grpSpPr>
          <p:grpSp>
            <p:nvGrpSpPr>
              <p:cNvPr id="284" name="Group 230">
                <a:extLst>
                  <a:ext uri="{FF2B5EF4-FFF2-40B4-BE49-F238E27FC236}">
                    <a16:creationId xmlns:a16="http://schemas.microsoft.com/office/drawing/2014/main" id="{26B40F9F-5683-42F5-A76D-9A15C2C02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392"/>
                <a:ext cx="206" cy="310"/>
                <a:chOff x="1013" y="1348"/>
                <a:chExt cx="206" cy="310"/>
              </a:xfrm>
            </p:grpSpPr>
            <p:sp>
              <p:nvSpPr>
                <p:cNvPr id="299" name="AutoShape 231">
                  <a:extLst>
                    <a:ext uri="{FF2B5EF4-FFF2-40B4-BE49-F238E27FC236}">
                      <a16:creationId xmlns:a16="http://schemas.microsoft.com/office/drawing/2014/main" id="{01E9C777-833B-47E4-923A-A89C74114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" y="1398"/>
                  <a:ext cx="206" cy="260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AutoShape 232">
                  <a:extLst>
                    <a:ext uri="{FF2B5EF4-FFF2-40B4-BE49-F238E27FC236}">
                      <a16:creationId xmlns:a16="http://schemas.microsoft.com/office/drawing/2014/main" id="{6D772263-BA6B-46D2-AA4A-AD15C397F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1" y="1348"/>
                  <a:ext cx="158" cy="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" name="AutoShape 233">
                  <a:extLst>
                    <a:ext uri="{FF2B5EF4-FFF2-40B4-BE49-F238E27FC236}">
                      <a16:creationId xmlns:a16="http://schemas.microsoft.com/office/drawing/2014/main" id="{CBC88E15-9490-4C12-A35E-A64026C64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" y="1419"/>
                  <a:ext cx="108" cy="15"/>
                </a:xfrm>
                <a:prstGeom prst="parallelogram">
                  <a:avLst>
                    <a:gd name="adj" fmla="val 179967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34">
                <a:extLst>
                  <a:ext uri="{FF2B5EF4-FFF2-40B4-BE49-F238E27FC236}">
                    <a16:creationId xmlns:a16="http://schemas.microsoft.com/office/drawing/2014/main" id="{FAC04F3B-1049-43C7-BC6C-08A99641D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440"/>
                <a:ext cx="203" cy="257"/>
                <a:chOff x="1531" y="1389"/>
                <a:chExt cx="203" cy="257"/>
              </a:xfrm>
            </p:grpSpPr>
            <p:sp>
              <p:nvSpPr>
                <p:cNvPr id="293" name="Freeform 235">
                  <a:extLst>
                    <a:ext uri="{FF2B5EF4-FFF2-40B4-BE49-F238E27FC236}">
                      <a16:creationId xmlns:a16="http://schemas.microsoft.com/office/drawing/2014/main" id="{15A30A02-FACE-44F1-B2DE-BFCD02BCD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1506"/>
                  <a:ext cx="62" cy="140"/>
                </a:xfrm>
                <a:custGeom>
                  <a:avLst/>
                  <a:gdLst>
                    <a:gd name="T0" fmla="*/ 44 w 62"/>
                    <a:gd name="T1" fmla="*/ 0 h 140"/>
                    <a:gd name="T2" fmla="*/ 61 w 62"/>
                    <a:gd name="T3" fmla="*/ 0 h 140"/>
                    <a:gd name="T4" fmla="*/ 17 w 62"/>
                    <a:gd name="T5" fmla="*/ 139 h 140"/>
                    <a:gd name="T6" fmla="*/ 0 w 62"/>
                    <a:gd name="T7" fmla="*/ 139 h 140"/>
                    <a:gd name="T8" fmla="*/ 44 w 62"/>
                    <a:gd name="T9" fmla="*/ 0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0"/>
                    <a:gd name="T17" fmla="*/ 62 w 62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0">
                      <a:moveTo>
                        <a:pt x="44" y="0"/>
                      </a:moveTo>
                      <a:lnTo>
                        <a:pt x="61" y="0"/>
                      </a:lnTo>
                      <a:lnTo>
                        <a:pt x="17" y="139"/>
                      </a:lnTo>
                      <a:lnTo>
                        <a:pt x="0" y="139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Rectangle 236">
                  <a:extLst>
                    <a:ext uri="{FF2B5EF4-FFF2-40B4-BE49-F238E27FC236}">
                      <a16:creationId xmlns:a16="http://schemas.microsoft.com/office/drawing/2014/main" id="{7DF6D87E-1964-47CF-B3CF-F18AB956B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" y="1506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Rectangle 237">
                  <a:extLst>
                    <a:ext uri="{FF2B5EF4-FFF2-40B4-BE49-F238E27FC236}">
                      <a16:creationId xmlns:a16="http://schemas.microsoft.com/office/drawing/2014/main" id="{04F57ECA-C50A-48BF-8329-D893A770D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3" y="1564"/>
                  <a:ext cx="58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6" name="Rectangle 238">
                  <a:extLst>
                    <a:ext uri="{FF2B5EF4-FFF2-40B4-BE49-F238E27FC236}">
                      <a16:creationId xmlns:a16="http://schemas.microsoft.com/office/drawing/2014/main" id="{60B8EF87-3A49-47BD-932D-B633D74A8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2" y="1564"/>
                  <a:ext cx="74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Oval 239">
                  <a:extLst>
                    <a:ext uri="{FF2B5EF4-FFF2-40B4-BE49-F238E27FC236}">
                      <a16:creationId xmlns:a16="http://schemas.microsoft.com/office/drawing/2014/main" id="{AC3BCEFC-AF25-43A1-A17B-6B12368F0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389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8" name="Freeform 240">
                  <a:extLst>
                    <a:ext uri="{FF2B5EF4-FFF2-40B4-BE49-F238E27FC236}">
                      <a16:creationId xmlns:a16="http://schemas.microsoft.com/office/drawing/2014/main" id="{EB00E140-7954-49CD-A0C2-B7BA5E366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1433"/>
                  <a:ext cx="139" cy="213"/>
                </a:xfrm>
                <a:custGeom>
                  <a:avLst/>
                  <a:gdLst>
                    <a:gd name="T0" fmla="*/ 1 w 139"/>
                    <a:gd name="T1" fmla="*/ 98 h 213"/>
                    <a:gd name="T2" fmla="*/ 1 w 139"/>
                    <a:gd name="T3" fmla="*/ 101 h 213"/>
                    <a:gd name="T4" fmla="*/ 0 w 139"/>
                    <a:gd name="T5" fmla="*/ 104 h 213"/>
                    <a:gd name="T6" fmla="*/ 0 w 139"/>
                    <a:gd name="T7" fmla="*/ 108 h 213"/>
                    <a:gd name="T8" fmla="*/ 1 w 139"/>
                    <a:gd name="T9" fmla="*/ 111 h 213"/>
                    <a:gd name="T10" fmla="*/ 3 w 139"/>
                    <a:gd name="T11" fmla="*/ 114 h 213"/>
                    <a:gd name="T12" fmla="*/ 6 w 139"/>
                    <a:gd name="T13" fmla="*/ 117 h 213"/>
                    <a:gd name="T14" fmla="*/ 9 w 139"/>
                    <a:gd name="T15" fmla="*/ 119 h 213"/>
                    <a:gd name="T16" fmla="*/ 11 w 139"/>
                    <a:gd name="T17" fmla="*/ 119 h 213"/>
                    <a:gd name="T18" fmla="*/ 15 w 139"/>
                    <a:gd name="T19" fmla="*/ 119 h 213"/>
                    <a:gd name="T20" fmla="*/ 90 w 139"/>
                    <a:gd name="T21" fmla="*/ 212 h 213"/>
                    <a:gd name="T22" fmla="*/ 114 w 139"/>
                    <a:gd name="T23" fmla="*/ 102 h 213"/>
                    <a:gd name="T24" fmla="*/ 113 w 139"/>
                    <a:gd name="T25" fmla="*/ 99 h 213"/>
                    <a:gd name="T26" fmla="*/ 112 w 139"/>
                    <a:gd name="T27" fmla="*/ 98 h 213"/>
                    <a:gd name="T28" fmla="*/ 110 w 139"/>
                    <a:gd name="T29" fmla="*/ 96 h 213"/>
                    <a:gd name="T30" fmla="*/ 108 w 139"/>
                    <a:gd name="T31" fmla="*/ 94 h 213"/>
                    <a:gd name="T32" fmla="*/ 106 w 139"/>
                    <a:gd name="T33" fmla="*/ 93 h 213"/>
                    <a:gd name="T34" fmla="*/ 103 w 139"/>
                    <a:gd name="T35" fmla="*/ 93 h 213"/>
                    <a:gd name="T36" fmla="*/ 100 w 139"/>
                    <a:gd name="T37" fmla="*/ 93 h 213"/>
                    <a:gd name="T38" fmla="*/ 98 w 139"/>
                    <a:gd name="T39" fmla="*/ 93 h 213"/>
                    <a:gd name="T40" fmla="*/ 67 w 139"/>
                    <a:gd name="T41" fmla="*/ 54 h 213"/>
                    <a:gd name="T42" fmla="*/ 128 w 139"/>
                    <a:gd name="T43" fmla="*/ 67 h 213"/>
                    <a:gd name="T44" fmla="*/ 131 w 139"/>
                    <a:gd name="T45" fmla="*/ 66 h 213"/>
                    <a:gd name="T46" fmla="*/ 132 w 139"/>
                    <a:gd name="T47" fmla="*/ 66 h 213"/>
                    <a:gd name="T48" fmla="*/ 135 w 139"/>
                    <a:gd name="T49" fmla="*/ 64 h 213"/>
                    <a:gd name="T50" fmla="*/ 137 w 139"/>
                    <a:gd name="T51" fmla="*/ 62 h 213"/>
                    <a:gd name="T52" fmla="*/ 137 w 139"/>
                    <a:gd name="T53" fmla="*/ 59 h 213"/>
                    <a:gd name="T54" fmla="*/ 138 w 139"/>
                    <a:gd name="T55" fmla="*/ 56 h 213"/>
                    <a:gd name="T56" fmla="*/ 137 w 139"/>
                    <a:gd name="T57" fmla="*/ 53 h 213"/>
                    <a:gd name="T58" fmla="*/ 136 w 139"/>
                    <a:gd name="T59" fmla="*/ 51 h 213"/>
                    <a:gd name="T60" fmla="*/ 134 w 139"/>
                    <a:gd name="T61" fmla="*/ 49 h 213"/>
                    <a:gd name="T62" fmla="*/ 132 w 139"/>
                    <a:gd name="T63" fmla="*/ 47 h 213"/>
                    <a:gd name="T64" fmla="*/ 129 w 139"/>
                    <a:gd name="T65" fmla="*/ 46 h 213"/>
                    <a:gd name="T66" fmla="*/ 87 w 139"/>
                    <a:gd name="T67" fmla="*/ 46 h 213"/>
                    <a:gd name="T68" fmla="*/ 80 w 139"/>
                    <a:gd name="T69" fmla="*/ 30 h 213"/>
                    <a:gd name="T70" fmla="*/ 81 w 139"/>
                    <a:gd name="T71" fmla="*/ 26 h 213"/>
                    <a:gd name="T72" fmla="*/ 81 w 139"/>
                    <a:gd name="T73" fmla="*/ 22 h 213"/>
                    <a:gd name="T74" fmla="*/ 81 w 139"/>
                    <a:gd name="T75" fmla="*/ 18 h 213"/>
                    <a:gd name="T76" fmla="*/ 80 w 139"/>
                    <a:gd name="T77" fmla="*/ 14 h 213"/>
                    <a:gd name="T78" fmla="*/ 79 w 139"/>
                    <a:gd name="T79" fmla="*/ 11 h 213"/>
                    <a:gd name="T80" fmla="*/ 76 w 139"/>
                    <a:gd name="T81" fmla="*/ 8 h 213"/>
                    <a:gd name="T82" fmla="*/ 73 w 139"/>
                    <a:gd name="T83" fmla="*/ 5 h 213"/>
                    <a:gd name="T84" fmla="*/ 70 w 139"/>
                    <a:gd name="T85" fmla="*/ 3 h 213"/>
                    <a:gd name="T86" fmla="*/ 67 w 139"/>
                    <a:gd name="T87" fmla="*/ 1 h 213"/>
                    <a:gd name="T88" fmla="*/ 62 w 139"/>
                    <a:gd name="T89" fmla="*/ 0 h 213"/>
                    <a:gd name="T90" fmla="*/ 58 w 139"/>
                    <a:gd name="T91" fmla="*/ 0 h 213"/>
                    <a:gd name="T92" fmla="*/ 54 w 139"/>
                    <a:gd name="T93" fmla="*/ 1 h 213"/>
                    <a:gd name="T94" fmla="*/ 49 w 139"/>
                    <a:gd name="T95" fmla="*/ 2 h 213"/>
                    <a:gd name="T96" fmla="*/ 45 w 139"/>
                    <a:gd name="T97" fmla="*/ 4 h 213"/>
                    <a:gd name="T98" fmla="*/ 42 w 139"/>
                    <a:gd name="T99" fmla="*/ 8 h 213"/>
                    <a:gd name="T100" fmla="*/ 39 w 139"/>
                    <a:gd name="T101" fmla="*/ 12 h 213"/>
                    <a:gd name="T102" fmla="*/ 38 w 139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9"/>
                    <a:gd name="T157" fmla="*/ 0 h 213"/>
                    <a:gd name="T158" fmla="*/ 139 w 139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9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0" y="119"/>
                      </a:lnTo>
                      <a:lnTo>
                        <a:pt x="90" y="212"/>
                      </a:lnTo>
                      <a:lnTo>
                        <a:pt x="114" y="212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2" y="97"/>
                      </a:lnTo>
                      <a:lnTo>
                        <a:pt x="110" y="96"/>
                      </a:lnTo>
                      <a:lnTo>
                        <a:pt x="110" y="95"/>
                      </a:lnTo>
                      <a:lnTo>
                        <a:pt x="108" y="94"/>
                      </a:lnTo>
                      <a:lnTo>
                        <a:pt x="107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3" y="93"/>
                      </a:lnTo>
                      <a:lnTo>
                        <a:pt x="102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98" y="93"/>
                      </a:lnTo>
                      <a:lnTo>
                        <a:pt x="54" y="90"/>
                      </a:lnTo>
                      <a:lnTo>
                        <a:pt x="67" y="54"/>
                      </a:lnTo>
                      <a:lnTo>
                        <a:pt x="75" y="67"/>
                      </a:lnTo>
                      <a:lnTo>
                        <a:pt x="128" y="67"/>
                      </a:lnTo>
                      <a:lnTo>
                        <a:pt x="129" y="66"/>
                      </a:lnTo>
                      <a:lnTo>
                        <a:pt x="131" y="66"/>
                      </a:lnTo>
                      <a:lnTo>
                        <a:pt x="132" y="66"/>
                      </a:lnTo>
                      <a:lnTo>
                        <a:pt x="134" y="64"/>
                      </a:lnTo>
                      <a:lnTo>
                        <a:pt x="135" y="64"/>
                      </a:lnTo>
                      <a:lnTo>
                        <a:pt x="136" y="63"/>
                      </a:lnTo>
                      <a:lnTo>
                        <a:pt x="137" y="62"/>
                      </a:lnTo>
                      <a:lnTo>
                        <a:pt x="137" y="61"/>
                      </a:lnTo>
                      <a:lnTo>
                        <a:pt x="137" y="59"/>
                      </a:lnTo>
                      <a:lnTo>
                        <a:pt x="138" y="58"/>
                      </a:lnTo>
                      <a:lnTo>
                        <a:pt x="138" y="56"/>
                      </a:lnTo>
                      <a:lnTo>
                        <a:pt x="138" y="54"/>
                      </a:lnTo>
                      <a:lnTo>
                        <a:pt x="137" y="53"/>
                      </a:lnTo>
                      <a:lnTo>
                        <a:pt x="137" y="52"/>
                      </a:lnTo>
                      <a:lnTo>
                        <a:pt x="136" y="51"/>
                      </a:lnTo>
                      <a:lnTo>
                        <a:pt x="135" y="49"/>
                      </a:lnTo>
                      <a:lnTo>
                        <a:pt x="134" y="49"/>
                      </a:lnTo>
                      <a:lnTo>
                        <a:pt x="133" y="48"/>
                      </a:lnTo>
                      <a:lnTo>
                        <a:pt x="132" y="47"/>
                      </a:lnTo>
                      <a:lnTo>
                        <a:pt x="131" y="46"/>
                      </a:lnTo>
                      <a:lnTo>
                        <a:pt x="129" y="46"/>
                      </a:lnTo>
                      <a:lnTo>
                        <a:pt x="128" y="46"/>
                      </a:lnTo>
                      <a:lnTo>
                        <a:pt x="87" y="46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8"/>
                      </a:lnTo>
                      <a:lnTo>
                        <a:pt x="81" y="16"/>
                      </a:lnTo>
                      <a:lnTo>
                        <a:pt x="80" y="14"/>
                      </a:lnTo>
                      <a:lnTo>
                        <a:pt x="79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6" y="8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3"/>
                      </a:lnTo>
                      <a:lnTo>
                        <a:pt x="68" y="2"/>
                      </a:lnTo>
                      <a:lnTo>
                        <a:pt x="67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6" name="Freeform 241">
                <a:extLst>
                  <a:ext uri="{FF2B5EF4-FFF2-40B4-BE49-F238E27FC236}">
                    <a16:creationId xmlns:a16="http://schemas.microsoft.com/office/drawing/2014/main" id="{56C10469-3177-4232-920B-0A2855558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" y="1392"/>
                <a:ext cx="200" cy="291"/>
              </a:xfrm>
              <a:custGeom>
                <a:avLst/>
                <a:gdLst>
                  <a:gd name="T0" fmla="*/ 199 w 200"/>
                  <a:gd name="T1" fmla="*/ 263 h 291"/>
                  <a:gd name="T2" fmla="*/ 184 w 200"/>
                  <a:gd name="T3" fmla="*/ 263 h 291"/>
                  <a:gd name="T4" fmla="*/ 158 w 200"/>
                  <a:gd name="T5" fmla="*/ 229 h 291"/>
                  <a:gd name="T6" fmla="*/ 121 w 200"/>
                  <a:gd name="T7" fmla="*/ 169 h 291"/>
                  <a:gd name="T8" fmla="*/ 111 w 200"/>
                  <a:gd name="T9" fmla="*/ 141 h 291"/>
                  <a:gd name="T10" fmla="*/ 114 w 200"/>
                  <a:gd name="T11" fmla="*/ 123 h 291"/>
                  <a:gd name="T12" fmla="*/ 123 w 200"/>
                  <a:gd name="T13" fmla="*/ 119 h 291"/>
                  <a:gd name="T14" fmla="*/ 136 w 200"/>
                  <a:gd name="T15" fmla="*/ 129 h 291"/>
                  <a:gd name="T16" fmla="*/ 155 w 200"/>
                  <a:gd name="T17" fmla="*/ 140 h 291"/>
                  <a:gd name="T18" fmla="*/ 164 w 200"/>
                  <a:gd name="T19" fmla="*/ 140 h 291"/>
                  <a:gd name="T20" fmla="*/ 165 w 200"/>
                  <a:gd name="T21" fmla="*/ 134 h 291"/>
                  <a:gd name="T22" fmla="*/ 156 w 200"/>
                  <a:gd name="T23" fmla="*/ 123 h 291"/>
                  <a:gd name="T24" fmla="*/ 135 w 200"/>
                  <a:gd name="T25" fmla="*/ 108 h 291"/>
                  <a:gd name="T26" fmla="*/ 126 w 200"/>
                  <a:gd name="T27" fmla="*/ 86 h 291"/>
                  <a:gd name="T28" fmla="*/ 123 w 200"/>
                  <a:gd name="T29" fmla="*/ 69 h 291"/>
                  <a:gd name="T30" fmla="*/ 113 w 200"/>
                  <a:gd name="T31" fmla="*/ 56 h 291"/>
                  <a:gd name="T32" fmla="*/ 109 w 200"/>
                  <a:gd name="T33" fmla="*/ 48 h 291"/>
                  <a:gd name="T34" fmla="*/ 114 w 200"/>
                  <a:gd name="T35" fmla="*/ 36 h 291"/>
                  <a:gd name="T36" fmla="*/ 119 w 200"/>
                  <a:gd name="T37" fmla="*/ 24 h 291"/>
                  <a:gd name="T38" fmla="*/ 115 w 200"/>
                  <a:gd name="T39" fmla="*/ 9 h 291"/>
                  <a:gd name="T40" fmla="*/ 105 w 200"/>
                  <a:gd name="T41" fmla="*/ 1 h 291"/>
                  <a:gd name="T42" fmla="*/ 90 w 200"/>
                  <a:gd name="T43" fmla="*/ 3 h 291"/>
                  <a:gd name="T44" fmla="*/ 84 w 200"/>
                  <a:gd name="T45" fmla="*/ 13 h 291"/>
                  <a:gd name="T46" fmla="*/ 84 w 200"/>
                  <a:gd name="T47" fmla="*/ 23 h 291"/>
                  <a:gd name="T48" fmla="*/ 88 w 200"/>
                  <a:gd name="T49" fmla="*/ 35 h 291"/>
                  <a:gd name="T50" fmla="*/ 88 w 200"/>
                  <a:gd name="T51" fmla="*/ 46 h 291"/>
                  <a:gd name="T52" fmla="*/ 78 w 200"/>
                  <a:gd name="T53" fmla="*/ 56 h 291"/>
                  <a:gd name="T54" fmla="*/ 65 w 200"/>
                  <a:gd name="T55" fmla="*/ 64 h 291"/>
                  <a:gd name="T56" fmla="*/ 55 w 200"/>
                  <a:gd name="T57" fmla="*/ 75 h 291"/>
                  <a:gd name="T58" fmla="*/ 46 w 200"/>
                  <a:gd name="T59" fmla="*/ 99 h 291"/>
                  <a:gd name="T60" fmla="*/ 41 w 200"/>
                  <a:gd name="T61" fmla="*/ 121 h 291"/>
                  <a:gd name="T62" fmla="*/ 40 w 200"/>
                  <a:gd name="T63" fmla="*/ 145 h 291"/>
                  <a:gd name="T64" fmla="*/ 41 w 200"/>
                  <a:gd name="T65" fmla="*/ 158 h 291"/>
                  <a:gd name="T66" fmla="*/ 49 w 200"/>
                  <a:gd name="T67" fmla="*/ 161 h 291"/>
                  <a:gd name="T68" fmla="*/ 53 w 200"/>
                  <a:gd name="T69" fmla="*/ 158 h 291"/>
                  <a:gd name="T70" fmla="*/ 53 w 200"/>
                  <a:gd name="T71" fmla="*/ 133 h 291"/>
                  <a:gd name="T72" fmla="*/ 55 w 200"/>
                  <a:gd name="T73" fmla="*/ 116 h 291"/>
                  <a:gd name="T74" fmla="*/ 64 w 200"/>
                  <a:gd name="T75" fmla="*/ 109 h 291"/>
                  <a:gd name="T76" fmla="*/ 70 w 200"/>
                  <a:gd name="T77" fmla="*/ 114 h 291"/>
                  <a:gd name="T78" fmla="*/ 68 w 200"/>
                  <a:gd name="T79" fmla="*/ 140 h 291"/>
                  <a:gd name="T80" fmla="*/ 61 w 200"/>
                  <a:gd name="T81" fmla="*/ 166 h 291"/>
                  <a:gd name="T82" fmla="*/ 53 w 200"/>
                  <a:gd name="T83" fmla="*/ 196 h 291"/>
                  <a:gd name="T84" fmla="*/ 33 w 200"/>
                  <a:gd name="T85" fmla="*/ 225 h 291"/>
                  <a:gd name="T86" fmla="*/ 8 w 200"/>
                  <a:gd name="T87" fmla="*/ 255 h 291"/>
                  <a:gd name="T88" fmla="*/ 0 w 200"/>
                  <a:gd name="T89" fmla="*/ 271 h 291"/>
                  <a:gd name="T90" fmla="*/ 19 w 200"/>
                  <a:gd name="T91" fmla="*/ 290 h 291"/>
                  <a:gd name="T92" fmla="*/ 33 w 200"/>
                  <a:gd name="T93" fmla="*/ 288 h 291"/>
                  <a:gd name="T94" fmla="*/ 23 w 200"/>
                  <a:gd name="T95" fmla="*/ 275 h 291"/>
                  <a:gd name="T96" fmla="*/ 30 w 200"/>
                  <a:gd name="T97" fmla="*/ 259 h 291"/>
                  <a:gd name="T98" fmla="*/ 61 w 200"/>
                  <a:gd name="T99" fmla="*/ 223 h 291"/>
                  <a:gd name="T100" fmla="*/ 84 w 200"/>
                  <a:gd name="T101" fmla="*/ 196 h 291"/>
                  <a:gd name="T102" fmla="*/ 95 w 200"/>
                  <a:gd name="T103" fmla="*/ 190 h 291"/>
                  <a:gd name="T104" fmla="*/ 109 w 200"/>
                  <a:gd name="T105" fmla="*/ 199 h 291"/>
                  <a:gd name="T106" fmla="*/ 141 w 200"/>
                  <a:gd name="T107" fmla="*/ 243 h 291"/>
                  <a:gd name="T108" fmla="*/ 168 w 200"/>
                  <a:gd name="T109" fmla="*/ 280 h 291"/>
                  <a:gd name="T110" fmla="*/ 178 w 200"/>
                  <a:gd name="T111" fmla="*/ 283 h 291"/>
                  <a:gd name="T112" fmla="*/ 191 w 200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1"/>
                  <a:gd name="T173" fmla="*/ 200 w 200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1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4"/>
                    </a:lnTo>
                    <a:lnTo>
                      <a:pt x="184" y="263"/>
                    </a:lnTo>
                    <a:lnTo>
                      <a:pt x="174" y="255"/>
                    </a:lnTo>
                    <a:lnTo>
                      <a:pt x="158" y="229"/>
                    </a:lnTo>
                    <a:lnTo>
                      <a:pt x="134" y="190"/>
                    </a:lnTo>
                    <a:lnTo>
                      <a:pt x="121" y="169"/>
                    </a:lnTo>
                    <a:lnTo>
                      <a:pt x="113" y="151"/>
                    </a:lnTo>
                    <a:lnTo>
                      <a:pt x="111" y="141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6" y="129"/>
                    </a:lnTo>
                    <a:lnTo>
                      <a:pt x="148" y="136"/>
                    </a:lnTo>
                    <a:lnTo>
                      <a:pt x="155" y="140"/>
                    </a:lnTo>
                    <a:lnTo>
                      <a:pt x="160" y="141"/>
                    </a:lnTo>
                    <a:lnTo>
                      <a:pt x="164" y="140"/>
                    </a:lnTo>
                    <a:lnTo>
                      <a:pt x="166" y="136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6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1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1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5" y="190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19"/>
                    </a:lnTo>
                    <a:lnTo>
                      <a:pt x="141" y="243"/>
                    </a:lnTo>
                    <a:lnTo>
                      <a:pt x="158" y="266"/>
                    </a:lnTo>
                    <a:lnTo>
                      <a:pt x="168" y="280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7" name="Group 242">
                <a:extLst>
                  <a:ext uri="{FF2B5EF4-FFF2-40B4-BE49-F238E27FC236}">
                    <a16:creationId xmlns:a16="http://schemas.microsoft.com/office/drawing/2014/main" id="{ADF790E1-A2EA-41D5-BD23-21A50A53BE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1392"/>
                <a:ext cx="259" cy="310"/>
                <a:chOff x="1225" y="1348"/>
                <a:chExt cx="259" cy="310"/>
              </a:xfrm>
            </p:grpSpPr>
            <p:grpSp>
              <p:nvGrpSpPr>
                <p:cNvPr id="288" name="Group 243">
                  <a:extLst>
                    <a:ext uri="{FF2B5EF4-FFF2-40B4-BE49-F238E27FC236}">
                      <a16:creationId xmlns:a16="http://schemas.microsoft.com/office/drawing/2014/main" id="{F5062C4C-DE16-4402-BA8D-7040ECA14E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25" y="1348"/>
                  <a:ext cx="259" cy="310"/>
                  <a:chOff x="1225" y="1348"/>
                  <a:chExt cx="259" cy="310"/>
                </a:xfrm>
              </p:grpSpPr>
              <p:sp>
                <p:nvSpPr>
                  <p:cNvPr id="291" name="AutoShape 244">
                    <a:extLst>
                      <a:ext uri="{FF2B5EF4-FFF2-40B4-BE49-F238E27FC236}">
                        <a16:creationId xmlns:a16="http://schemas.microsoft.com/office/drawing/2014/main" id="{1D3D0331-71BE-4524-B636-C8D315FA5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5" y="1398"/>
                    <a:ext cx="259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AutoShape 245">
                    <a:extLst>
                      <a:ext uri="{FF2B5EF4-FFF2-40B4-BE49-F238E27FC236}">
                        <a16:creationId xmlns:a16="http://schemas.microsoft.com/office/drawing/2014/main" id="{3A420944-BC83-43A3-A8C4-EDCE614391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88" y="1348"/>
                    <a:ext cx="196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9" name="Oval 246">
                  <a:extLst>
                    <a:ext uri="{FF2B5EF4-FFF2-40B4-BE49-F238E27FC236}">
                      <a16:creationId xmlns:a16="http://schemas.microsoft.com/office/drawing/2014/main" id="{29EDE779-84D2-40F8-B97D-B05548D88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7" y="1374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AutoShape 247">
                  <a:extLst>
                    <a:ext uri="{FF2B5EF4-FFF2-40B4-BE49-F238E27FC236}">
                      <a16:creationId xmlns:a16="http://schemas.microsoft.com/office/drawing/2014/main" id="{3DF8EC97-C0CE-4A59-9ACB-211528CE5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6" y="1522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6" name="Group 249">
              <a:extLst>
                <a:ext uri="{FF2B5EF4-FFF2-40B4-BE49-F238E27FC236}">
                  <a16:creationId xmlns:a16="http://schemas.microsoft.com/office/drawing/2014/main" id="{FF561209-AC87-4DF3-80F3-7E5E7C60F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" y="1028"/>
              <a:ext cx="2398" cy="374"/>
              <a:chOff x="722" y="1028"/>
              <a:chExt cx="2265" cy="374"/>
            </a:xfrm>
          </p:grpSpPr>
          <p:sp>
            <p:nvSpPr>
              <p:cNvPr id="244" name="Line 190">
                <a:extLst>
                  <a:ext uri="{FF2B5EF4-FFF2-40B4-BE49-F238E27FC236}">
                    <a16:creationId xmlns:a16="http://schemas.microsoft.com/office/drawing/2014/main" id="{8B8E57C7-6D4A-4815-ABCE-DCB428BEF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85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Line 191">
                <a:extLst>
                  <a:ext uri="{FF2B5EF4-FFF2-40B4-BE49-F238E27FC236}">
                    <a16:creationId xmlns:a16="http://schemas.microsoft.com/office/drawing/2014/main" id="{CC318E8A-B3CB-4DE7-A775-90241C801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0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92">
                <a:extLst>
                  <a:ext uri="{FF2B5EF4-FFF2-40B4-BE49-F238E27FC236}">
                    <a16:creationId xmlns:a16="http://schemas.microsoft.com/office/drawing/2014/main" id="{3CB77858-88C1-41E7-9E4C-B41B5D5B0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4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193">
                <a:extLst>
                  <a:ext uri="{FF2B5EF4-FFF2-40B4-BE49-F238E27FC236}">
                    <a16:creationId xmlns:a16="http://schemas.microsoft.com/office/drawing/2014/main" id="{2FC68748-B57E-4D63-8F85-071B3AD0E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108"/>
                <a:ext cx="2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194">
                <a:extLst>
                  <a:ext uri="{FF2B5EF4-FFF2-40B4-BE49-F238E27FC236}">
                    <a16:creationId xmlns:a16="http://schemas.microsoft.com/office/drawing/2014/main" id="{B0A8A197-051B-44CB-91ED-26147833A6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0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195">
                <a:extLst>
                  <a:ext uri="{FF2B5EF4-FFF2-40B4-BE49-F238E27FC236}">
                    <a16:creationId xmlns:a16="http://schemas.microsoft.com/office/drawing/2014/main" id="{076CF16E-C02F-4728-BA98-1B1F5F617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4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Rectangle 196">
                <a:extLst>
                  <a:ext uri="{FF2B5EF4-FFF2-40B4-BE49-F238E27FC236}">
                    <a16:creationId xmlns:a16="http://schemas.microsoft.com/office/drawing/2014/main" id="{26A746A2-4802-4731-9378-FF278FAB9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4" y="1146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51" name="Line 197">
                <a:extLst>
                  <a:ext uri="{FF2B5EF4-FFF2-40B4-BE49-F238E27FC236}">
                    <a16:creationId xmlns:a16="http://schemas.microsoft.com/office/drawing/2014/main" id="{603561F8-68E8-490D-931E-FD596574F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37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98">
                <a:extLst>
                  <a:ext uri="{FF2B5EF4-FFF2-40B4-BE49-F238E27FC236}">
                    <a16:creationId xmlns:a16="http://schemas.microsoft.com/office/drawing/2014/main" id="{61D8C0F8-A387-4306-936A-ADB293DB0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" y="1108"/>
                <a:ext cx="2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199">
                <a:extLst>
                  <a:ext uri="{FF2B5EF4-FFF2-40B4-BE49-F238E27FC236}">
                    <a16:creationId xmlns:a16="http://schemas.microsoft.com/office/drawing/2014/main" id="{017ABA50-BFD3-4BD9-B707-8564F03F7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4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00">
                <a:extLst>
                  <a:ext uri="{FF2B5EF4-FFF2-40B4-BE49-F238E27FC236}">
                    <a16:creationId xmlns:a16="http://schemas.microsoft.com/office/drawing/2014/main" id="{C2E8EEC8-1A96-4CF0-9EE8-FD896CE06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37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01">
                <a:extLst>
                  <a:ext uri="{FF2B5EF4-FFF2-40B4-BE49-F238E27FC236}">
                    <a16:creationId xmlns:a16="http://schemas.microsoft.com/office/drawing/2014/main" id="{AAEF4A00-247D-4CFD-8D40-8B95194C7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4" y="1108"/>
                <a:ext cx="2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02">
                <a:extLst>
                  <a:ext uri="{FF2B5EF4-FFF2-40B4-BE49-F238E27FC236}">
                    <a16:creationId xmlns:a16="http://schemas.microsoft.com/office/drawing/2014/main" id="{D688A932-D4C1-409B-BCDB-E21FA6B05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1" y="1063"/>
                <a:ext cx="268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03">
                <a:extLst>
                  <a:ext uri="{FF2B5EF4-FFF2-40B4-BE49-F238E27FC236}">
                    <a16:creationId xmlns:a16="http://schemas.microsoft.com/office/drawing/2014/main" id="{B24BE06D-B84F-433F-A1F5-DF392B047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6" y="1063"/>
                <a:ext cx="268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04">
                <a:extLst>
                  <a:ext uri="{FF2B5EF4-FFF2-40B4-BE49-F238E27FC236}">
                    <a16:creationId xmlns:a16="http://schemas.microsoft.com/office/drawing/2014/main" id="{4065BF71-18A2-46E7-826F-58CCCA777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" y="1063"/>
                <a:ext cx="270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Rectangle 205">
                <a:extLst>
                  <a:ext uri="{FF2B5EF4-FFF2-40B4-BE49-F238E27FC236}">
                    <a16:creationId xmlns:a16="http://schemas.microsoft.com/office/drawing/2014/main" id="{8ABEA5D8-95A1-448A-A881-CD996D90C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146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60" name="Rectangle 206">
                <a:extLst>
                  <a:ext uri="{FF2B5EF4-FFF2-40B4-BE49-F238E27FC236}">
                    <a16:creationId xmlns:a16="http://schemas.microsoft.com/office/drawing/2014/main" id="{0037543F-92FE-45DA-B23A-648FE92D6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1146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61" name="Rectangle 207">
                <a:extLst>
                  <a:ext uri="{FF2B5EF4-FFF2-40B4-BE49-F238E27FC236}">
                    <a16:creationId xmlns:a16="http://schemas.microsoft.com/office/drawing/2014/main" id="{E450C274-4A84-40AE-872A-C5726AD77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" y="1146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62" name="Rectangle 208">
                <a:extLst>
                  <a:ext uri="{FF2B5EF4-FFF2-40B4-BE49-F238E27FC236}">
                    <a16:creationId xmlns:a16="http://schemas.microsoft.com/office/drawing/2014/main" id="{18FABDC2-83B4-4D1B-A8D7-D763D8494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" y="1146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63" name="Line 209">
                <a:extLst>
                  <a:ext uri="{FF2B5EF4-FFF2-40B4-BE49-F238E27FC236}">
                    <a16:creationId xmlns:a16="http://schemas.microsoft.com/office/drawing/2014/main" id="{5965B3E5-BE87-4E57-9FD9-208C18394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6" y="1159"/>
                <a:ext cx="266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0">
                <a:extLst>
                  <a:ext uri="{FF2B5EF4-FFF2-40B4-BE49-F238E27FC236}">
                    <a16:creationId xmlns:a16="http://schemas.microsoft.com/office/drawing/2014/main" id="{8879EC27-E0FB-48AC-B47C-C995987EC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1" y="1158"/>
                <a:ext cx="266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">
                <a:extLst>
                  <a:ext uri="{FF2B5EF4-FFF2-40B4-BE49-F238E27FC236}">
                    <a16:creationId xmlns:a16="http://schemas.microsoft.com/office/drawing/2014/main" id="{319DB826-8802-4810-81B5-6A644089C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0" y="1202"/>
                <a:ext cx="267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2">
                <a:extLst>
                  <a:ext uri="{FF2B5EF4-FFF2-40B4-BE49-F238E27FC236}">
                    <a16:creationId xmlns:a16="http://schemas.microsoft.com/office/drawing/2014/main" id="{A6B650E6-FAFD-4CE4-A5FF-EDE4C6422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6" y="1158"/>
                <a:ext cx="265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3">
                <a:extLst>
                  <a:ext uri="{FF2B5EF4-FFF2-40B4-BE49-F238E27FC236}">
                    <a16:creationId xmlns:a16="http://schemas.microsoft.com/office/drawing/2014/main" id="{93E166D8-4B15-4550-A6BE-6DC39BF0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4" y="1202"/>
                <a:ext cx="267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4">
                <a:extLst>
                  <a:ext uri="{FF2B5EF4-FFF2-40B4-BE49-F238E27FC236}">
                    <a16:creationId xmlns:a16="http://schemas.microsoft.com/office/drawing/2014/main" id="{2106AFBE-9670-47AA-BF9C-06DF8F17F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9" y="1202"/>
                <a:ext cx="26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5">
                <a:extLst>
                  <a:ext uri="{FF2B5EF4-FFF2-40B4-BE49-F238E27FC236}">
                    <a16:creationId xmlns:a16="http://schemas.microsoft.com/office/drawing/2014/main" id="{3379F82C-CFEB-4A7A-B994-D35915BD5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7" y="1063"/>
                <a:ext cx="269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Rectangle 216">
                <a:extLst>
                  <a:ext uri="{FF2B5EF4-FFF2-40B4-BE49-F238E27FC236}">
                    <a16:creationId xmlns:a16="http://schemas.microsoft.com/office/drawing/2014/main" id="{3E0E242B-9DE1-4B57-89DE-120BFF4A1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8" y="1152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71" name="Rectangle 217">
                <a:extLst>
                  <a:ext uri="{FF2B5EF4-FFF2-40B4-BE49-F238E27FC236}">
                    <a16:creationId xmlns:a16="http://schemas.microsoft.com/office/drawing/2014/main" id="{1EB73134-B7F1-494C-9FA7-176144D23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2" y="1152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  <p:sp>
            <p:nvSpPr>
              <p:cNvPr id="272" name="Line 218">
                <a:extLst>
                  <a:ext uri="{FF2B5EF4-FFF2-40B4-BE49-F238E27FC236}">
                    <a16:creationId xmlns:a16="http://schemas.microsoft.com/office/drawing/2014/main" id="{CC3406A4-F016-457D-B098-05434E8F8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37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9">
                <a:extLst>
                  <a:ext uri="{FF2B5EF4-FFF2-40B4-BE49-F238E27FC236}">
                    <a16:creationId xmlns:a16="http://schemas.microsoft.com/office/drawing/2014/main" id="{DE0B70FE-264E-48A4-B470-46925BECA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2" y="1028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20">
                <a:extLst>
                  <a:ext uri="{FF2B5EF4-FFF2-40B4-BE49-F238E27FC236}">
                    <a16:creationId xmlns:a16="http://schemas.microsoft.com/office/drawing/2014/main" id="{FE45EEC4-75BF-493D-BC88-93BCCDC38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028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21">
                <a:extLst>
                  <a:ext uri="{FF2B5EF4-FFF2-40B4-BE49-F238E27FC236}">
                    <a16:creationId xmlns:a16="http://schemas.microsoft.com/office/drawing/2014/main" id="{704496CC-3FC2-4A1B-BD63-9D3571D70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1" y="1028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22">
                <a:extLst>
                  <a:ext uri="{FF2B5EF4-FFF2-40B4-BE49-F238E27FC236}">
                    <a16:creationId xmlns:a16="http://schemas.microsoft.com/office/drawing/2014/main" id="{B4D0F0C7-CBD2-4D1D-9DCB-E19772560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5" y="1028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23">
                <a:extLst>
                  <a:ext uri="{FF2B5EF4-FFF2-40B4-BE49-F238E27FC236}">
                    <a16:creationId xmlns:a16="http://schemas.microsoft.com/office/drawing/2014/main" id="{C1632B6B-17B6-482B-B6CA-7208C3708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1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24">
                <a:extLst>
                  <a:ext uri="{FF2B5EF4-FFF2-40B4-BE49-F238E27FC236}">
                    <a16:creationId xmlns:a16="http://schemas.microsoft.com/office/drawing/2014/main" id="{B5FC24AA-22F5-4F17-9A56-93CC77823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06" y="1028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25">
                <a:extLst>
                  <a:ext uri="{FF2B5EF4-FFF2-40B4-BE49-F238E27FC236}">
                    <a16:creationId xmlns:a16="http://schemas.microsoft.com/office/drawing/2014/main" id="{C33BB1CA-5B69-4940-8888-142ED0082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4" y="1037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26">
                <a:extLst>
                  <a:ext uri="{FF2B5EF4-FFF2-40B4-BE49-F238E27FC236}">
                    <a16:creationId xmlns:a16="http://schemas.microsoft.com/office/drawing/2014/main" id="{07423FA6-017E-41C0-BAFE-017364FEA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1108"/>
                <a:ext cx="27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27">
                <a:extLst>
                  <a:ext uri="{FF2B5EF4-FFF2-40B4-BE49-F238E27FC236}">
                    <a16:creationId xmlns:a16="http://schemas.microsoft.com/office/drawing/2014/main" id="{2F96A605-AED2-4F24-8816-13D75827E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9" y="1158"/>
                <a:ext cx="264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28">
                <a:extLst>
                  <a:ext uri="{FF2B5EF4-FFF2-40B4-BE49-F238E27FC236}">
                    <a16:creationId xmlns:a16="http://schemas.microsoft.com/office/drawing/2014/main" id="{D22ECDD0-0FB2-4786-8CDA-94B0B97D7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1" y="1201"/>
                <a:ext cx="26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Rectangle 248">
                <a:extLst>
                  <a:ext uri="{FF2B5EF4-FFF2-40B4-BE49-F238E27FC236}">
                    <a16:creationId xmlns:a16="http://schemas.microsoft.com/office/drawing/2014/main" id="{4808CC85-D4FB-4259-BAEF-40F76A8EA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1152"/>
                <a:ext cx="28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2000" b="1">
                    <a:latin typeface="FranklinGothic" charset="0"/>
                  </a:rPr>
                  <a:t>30</a:t>
                </a:r>
              </a:p>
            </p:txBody>
          </p:sp>
        </p:grpSp>
        <p:grpSp>
          <p:nvGrpSpPr>
            <p:cNvPr id="187" name="Group 251">
              <a:extLst>
                <a:ext uri="{FF2B5EF4-FFF2-40B4-BE49-F238E27FC236}">
                  <a16:creationId xmlns:a16="http://schemas.microsoft.com/office/drawing/2014/main" id="{3393DF0F-6D5A-4F47-A6A3-19E76DE613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776"/>
              <a:ext cx="1064" cy="310"/>
              <a:chOff x="768" y="1392"/>
              <a:chExt cx="1064" cy="310"/>
            </a:xfrm>
          </p:grpSpPr>
          <p:grpSp>
            <p:nvGrpSpPr>
              <p:cNvPr id="226" name="Group 252">
                <a:extLst>
                  <a:ext uri="{FF2B5EF4-FFF2-40B4-BE49-F238E27FC236}">
                    <a16:creationId xmlns:a16="http://schemas.microsoft.com/office/drawing/2014/main" id="{CEE46E84-2664-4B27-A557-E21B60E2C6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392"/>
                <a:ext cx="206" cy="310"/>
                <a:chOff x="1013" y="1348"/>
                <a:chExt cx="206" cy="310"/>
              </a:xfrm>
            </p:grpSpPr>
            <p:sp>
              <p:nvSpPr>
                <p:cNvPr id="241" name="AutoShape 253">
                  <a:extLst>
                    <a:ext uri="{FF2B5EF4-FFF2-40B4-BE49-F238E27FC236}">
                      <a16:creationId xmlns:a16="http://schemas.microsoft.com/office/drawing/2014/main" id="{D2FE7437-6319-459F-98EB-46B63399E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" y="1398"/>
                  <a:ext cx="206" cy="260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utoShape 254">
                  <a:extLst>
                    <a:ext uri="{FF2B5EF4-FFF2-40B4-BE49-F238E27FC236}">
                      <a16:creationId xmlns:a16="http://schemas.microsoft.com/office/drawing/2014/main" id="{72969446-9E67-4C56-B761-41327C0D1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1" y="1348"/>
                  <a:ext cx="158" cy="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utoShape 255">
                  <a:extLst>
                    <a:ext uri="{FF2B5EF4-FFF2-40B4-BE49-F238E27FC236}">
                      <a16:creationId xmlns:a16="http://schemas.microsoft.com/office/drawing/2014/main" id="{AE858F73-7623-4DEB-BF29-2CB7BDAA3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" y="1419"/>
                  <a:ext cx="108" cy="15"/>
                </a:xfrm>
                <a:prstGeom prst="parallelogram">
                  <a:avLst>
                    <a:gd name="adj" fmla="val 179967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256">
                <a:extLst>
                  <a:ext uri="{FF2B5EF4-FFF2-40B4-BE49-F238E27FC236}">
                    <a16:creationId xmlns:a16="http://schemas.microsoft.com/office/drawing/2014/main" id="{095F31A3-EDDC-487B-894C-7E038DF441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440"/>
                <a:ext cx="203" cy="257"/>
                <a:chOff x="1531" y="1389"/>
                <a:chExt cx="203" cy="257"/>
              </a:xfrm>
            </p:grpSpPr>
            <p:sp>
              <p:nvSpPr>
                <p:cNvPr id="235" name="Freeform 257">
                  <a:extLst>
                    <a:ext uri="{FF2B5EF4-FFF2-40B4-BE49-F238E27FC236}">
                      <a16:creationId xmlns:a16="http://schemas.microsoft.com/office/drawing/2014/main" id="{434822AD-2AB9-4249-A4EC-375AA4614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1506"/>
                  <a:ext cx="62" cy="140"/>
                </a:xfrm>
                <a:custGeom>
                  <a:avLst/>
                  <a:gdLst>
                    <a:gd name="T0" fmla="*/ 44 w 62"/>
                    <a:gd name="T1" fmla="*/ 0 h 140"/>
                    <a:gd name="T2" fmla="*/ 61 w 62"/>
                    <a:gd name="T3" fmla="*/ 0 h 140"/>
                    <a:gd name="T4" fmla="*/ 17 w 62"/>
                    <a:gd name="T5" fmla="*/ 139 h 140"/>
                    <a:gd name="T6" fmla="*/ 0 w 62"/>
                    <a:gd name="T7" fmla="*/ 139 h 140"/>
                    <a:gd name="T8" fmla="*/ 44 w 62"/>
                    <a:gd name="T9" fmla="*/ 0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0"/>
                    <a:gd name="T17" fmla="*/ 62 w 62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0">
                      <a:moveTo>
                        <a:pt x="44" y="0"/>
                      </a:moveTo>
                      <a:lnTo>
                        <a:pt x="61" y="0"/>
                      </a:lnTo>
                      <a:lnTo>
                        <a:pt x="17" y="139"/>
                      </a:lnTo>
                      <a:lnTo>
                        <a:pt x="0" y="139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Rectangle 258">
                  <a:extLst>
                    <a:ext uri="{FF2B5EF4-FFF2-40B4-BE49-F238E27FC236}">
                      <a16:creationId xmlns:a16="http://schemas.microsoft.com/office/drawing/2014/main" id="{A2866AF5-3D12-4F8A-A0CC-A936EE497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" y="1506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Rectangle 259">
                  <a:extLst>
                    <a:ext uri="{FF2B5EF4-FFF2-40B4-BE49-F238E27FC236}">
                      <a16:creationId xmlns:a16="http://schemas.microsoft.com/office/drawing/2014/main" id="{CB262E62-79E7-4107-8A0F-BC08A479A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3" y="1564"/>
                  <a:ext cx="58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Rectangle 260">
                  <a:extLst>
                    <a:ext uri="{FF2B5EF4-FFF2-40B4-BE49-F238E27FC236}">
                      <a16:creationId xmlns:a16="http://schemas.microsoft.com/office/drawing/2014/main" id="{634F374C-E16F-4BE1-B291-3CB326E21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2" y="1564"/>
                  <a:ext cx="74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Oval 261">
                  <a:extLst>
                    <a:ext uri="{FF2B5EF4-FFF2-40B4-BE49-F238E27FC236}">
                      <a16:creationId xmlns:a16="http://schemas.microsoft.com/office/drawing/2014/main" id="{64E32B5C-3879-4677-9C32-9BEB7893D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389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Freeform 262">
                  <a:extLst>
                    <a:ext uri="{FF2B5EF4-FFF2-40B4-BE49-F238E27FC236}">
                      <a16:creationId xmlns:a16="http://schemas.microsoft.com/office/drawing/2014/main" id="{928538CF-EE43-4CC0-AFD3-F12A5CE28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1433"/>
                  <a:ext cx="139" cy="213"/>
                </a:xfrm>
                <a:custGeom>
                  <a:avLst/>
                  <a:gdLst>
                    <a:gd name="T0" fmla="*/ 1 w 139"/>
                    <a:gd name="T1" fmla="*/ 98 h 213"/>
                    <a:gd name="T2" fmla="*/ 1 w 139"/>
                    <a:gd name="T3" fmla="*/ 101 h 213"/>
                    <a:gd name="T4" fmla="*/ 0 w 139"/>
                    <a:gd name="T5" fmla="*/ 104 h 213"/>
                    <a:gd name="T6" fmla="*/ 0 w 139"/>
                    <a:gd name="T7" fmla="*/ 108 h 213"/>
                    <a:gd name="T8" fmla="*/ 1 w 139"/>
                    <a:gd name="T9" fmla="*/ 111 h 213"/>
                    <a:gd name="T10" fmla="*/ 3 w 139"/>
                    <a:gd name="T11" fmla="*/ 114 h 213"/>
                    <a:gd name="T12" fmla="*/ 6 w 139"/>
                    <a:gd name="T13" fmla="*/ 117 h 213"/>
                    <a:gd name="T14" fmla="*/ 9 w 139"/>
                    <a:gd name="T15" fmla="*/ 119 h 213"/>
                    <a:gd name="T16" fmla="*/ 11 w 139"/>
                    <a:gd name="T17" fmla="*/ 119 h 213"/>
                    <a:gd name="T18" fmla="*/ 15 w 139"/>
                    <a:gd name="T19" fmla="*/ 119 h 213"/>
                    <a:gd name="T20" fmla="*/ 90 w 139"/>
                    <a:gd name="T21" fmla="*/ 212 h 213"/>
                    <a:gd name="T22" fmla="*/ 114 w 139"/>
                    <a:gd name="T23" fmla="*/ 102 h 213"/>
                    <a:gd name="T24" fmla="*/ 113 w 139"/>
                    <a:gd name="T25" fmla="*/ 99 h 213"/>
                    <a:gd name="T26" fmla="*/ 112 w 139"/>
                    <a:gd name="T27" fmla="*/ 98 h 213"/>
                    <a:gd name="T28" fmla="*/ 110 w 139"/>
                    <a:gd name="T29" fmla="*/ 96 h 213"/>
                    <a:gd name="T30" fmla="*/ 108 w 139"/>
                    <a:gd name="T31" fmla="*/ 94 h 213"/>
                    <a:gd name="T32" fmla="*/ 106 w 139"/>
                    <a:gd name="T33" fmla="*/ 93 h 213"/>
                    <a:gd name="T34" fmla="*/ 103 w 139"/>
                    <a:gd name="T35" fmla="*/ 93 h 213"/>
                    <a:gd name="T36" fmla="*/ 100 w 139"/>
                    <a:gd name="T37" fmla="*/ 93 h 213"/>
                    <a:gd name="T38" fmla="*/ 98 w 139"/>
                    <a:gd name="T39" fmla="*/ 93 h 213"/>
                    <a:gd name="T40" fmla="*/ 67 w 139"/>
                    <a:gd name="T41" fmla="*/ 54 h 213"/>
                    <a:gd name="T42" fmla="*/ 128 w 139"/>
                    <a:gd name="T43" fmla="*/ 67 h 213"/>
                    <a:gd name="T44" fmla="*/ 131 w 139"/>
                    <a:gd name="T45" fmla="*/ 66 h 213"/>
                    <a:gd name="T46" fmla="*/ 132 w 139"/>
                    <a:gd name="T47" fmla="*/ 66 h 213"/>
                    <a:gd name="T48" fmla="*/ 135 w 139"/>
                    <a:gd name="T49" fmla="*/ 64 h 213"/>
                    <a:gd name="T50" fmla="*/ 137 w 139"/>
                    <a:gd name="T51" fmla="*/ 62 h 213"/>
                    <a:gd name="T52" fmla="*/ 137 w 139"/>
                    <a:gd name="T53" fmla="*/ 59 h 213"/>
                    <a:gd name="T54" fmla="*/ 138 w 139"/>
                    <a:gd name="T55" fmla="*/ 56 h 213"/>
                    <a:gd name="T56" fmla="*/ 137 w 139"/>
                    <a:gd name="T57" fmla="*/ 53 h 213"/>
                    <a:gd name="T58" fmla="*/ 136 w 139"/>
                    <a:gd name="T59" fmla="*/ 51 h 213"/>
                    <a:gd name="T60" fmla="*/ 134 w 139"/>
                    <a:gd name="T61" fmla="*/ 49 h 213"/>
                    <a:gd name="T62" fmla="*/ 132 w 139"/>
                    <a:gd name="T63" fmla="*/ 47 h 213"/>
                    <a:gd name="T64" fmla="*/ 129 w 139"/>
                    <a:gd name="T65" fmla="*/ 46 h 213"/>
                    <a:gd name="T66" fmla="*/ 87 w 139"/>
                    <a:gd name="T67" fmla="*/ 46 h 213"/>
                    <a:gd name="T68" fmla="*/ 80 w 139"/>
                    <a:gd name="T69" fmla="*/ 30 h 213"/>
                    <a:gd name="T70" fmla="*/ 81 w 139"/>
                    <a:gd name="T71" fmla="*/ 26 h 213"/>
                    <a:gd name="T72" fmla="*/ 81 w 139"/>
                    <a:gd name="T73" fmla="*/ 22 h 213"/>
                    <a:gd name="T74" fmla="*/ 81 w 139"/>
                    <a:gd name="T75" fmla="*/ 18 h 213"/>
                    <a:gd name="T76" fmla="*/ 80 w 139"/>
                    <a:gd name="T77" fmla="*/ 14 h 213"/>
                    <a:gd name="T78" fmla="*/ 79 w 139"/>
                    <a:gd name="T79" fmla="*/ 11 h 213"/>
                    <a:gd name="T80" fmla="*/ 76 w 139"/>
                    <a:gd name="T81" fmla="*/ 8 h 213"/>
                    <a:gd name="T82" fmla="*/ 73 w 139"/>
                    <a:gd name="T83" fmla="*/ 5 h 213"/>
                    <a:gd name="T84" fmla="*/ 70 w 139"/>
                    <a:gd name="T85" fmla="*/ 3 h 213"/>
                    <a:gd name="T86" fmla="*/ 67 w 139"/>
                    <a:gd name="T87" fmla="*/ 1 h 213"/>
                    <a:gd name="T88" fmla="*/ 62 w 139"/>
                    <a:gd name="T89" fmla="*/ 0 h 213"/>
                    <a:gd name="T90" fmla="*/ 58 w 139"/>
                    <a:gd name="T91" fmla="*/ 0 h 213"/>
                    <a:gd name="T92" fmla="*/ 54 w 139"/>
                    <a:gd name="T93" fmla="*/ 1 h 213"/>
                    <a:gd name="T94" fmla="*/ 49 w 139"/>
                    <a:gd name="T95" fmla="*/ 2 h 213"/>
                    <a:gd name="T96" fmla="*/ 45 w 139"/>
                    <a:gd name="T97" fmla="*/ 4 h 213"/>
                    <a:gd name="T98" fmla="*/ 42 w 139"/>
                    <a:gd name="T99" fmla="*/ 8 h 213"/>
                    <a:gd name="T100" fmla="*/ 39 w 139"/>
                    <a:gd name="T101" fmla="*/ 12 h 213"/>
                    <a:gd name="T102" fmla="*/ 38 w 139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9"/>
                    <a:gd name="T157" fmla="*/ 0 h 213"/>
                    <a:gd name="T158" fmla="*/ 139 w 139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9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0" y="119"/>
                      </a:lnTo>
                      <a:lnTo>
                        <a:pt x="90" y="212"/>
                      </a:lnTo>
                      <a:lnTo>
                        <a:pt x="114" y="212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2" y="97"/>
                      </a:lnTo>
                      <a:lnTo>
                        <a:pt x="110" y="96"/>
                      </a:lnTo>
                      <a:lnTo>
                        <a:pt x="110" y="95"/>
                      </a:lnTo>
                      <a:lnTo>
                        <a:pt x="108" y="94"/>
                      </a:lnTo>
                      <a:lnTo>
                        <a:pt x="107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3" y="93"/>
                      </a:lnTo>
                      <a:lnTo>
                        <a:pt x="102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98" y="93"/>
                      </a:lnTo>
                      <a:lnTo>
                        <a:pt x="54" y="90"/>
                      </a:lnTo>
                      <a:lnTo>
                        <a:pt x="67" y="54"/>
                      </a:lnTo>
                      <a:lnTo>
                        <a:pt x="75" y="67"/>
                      </a:lnTo>
                      <a:lnTo>
                        <a:pt x="128" y="67"/>
                      </a:lnTo>
                      <a:lnTo>
                        <a:pt x="129" y="66"/>
                      </a:lnTo>
                      <a:lnTo>
                        <a:pt x="131" y="66"/>
                      </a:lnTo>
                      <a:lnTo>
                        <a:pt x="132" y="66"/>
                      </a:lnTo>
                      <a:lnTo>
                        <a:pt x="134" y="64"/>
                      </a:lnTo>
                      <a:lnTo>
                        <a:pt x="135" y="64"/>
                      </a:lnTo>
                      <a:lnTo>
                        <a:pt x="136" y="63"/>
                      </a:lnTo>
                      <a:lnTo>
                        <a:pt x="137" y="62"/>
                      </a:lnTo>
                      <a:lnTo>
                        <a:pt x="137" y="61"/>
                      </a:lnTo>
                      <a:lnTo>
                        <a:pt x="137" y="59"/>
                      </a:lnTo>
                      <a:lnTo>
                        <a:pt x="138" y="58"/>
                      </a:lnTo>
                      <a:lnTo>
                        <a:pt x="138" y="56"/>
                      </a:lnTo>
                      <a:lnTo>
                        <a:pt x="138" y="54"/>
                      </a:lnTo>
                      <a:lnTo>
                        <a:pt x="137" y="53"/>
                      </a:lnTo>
                      <a:lnTo>
                        <a:pt x="137" y="52"/>
                      </a:lnTo>
                      <a:lnTo>
                        <a:pt x="136" y="51"/>
                      </a:lnTo>
                      <a:lnTo>
                        <a:pt x="135" y="49"/>
                      </a:lnTo>
                      <a:lnTo>
                        <a:pt x="134" y="49"/>
                      </a:lnTo>
                      <a:lnTo>
                        <a:pt x="133" y="48"/>
                      </a:lnTo>
                      <a:lnTo>
                        <a:pt x="132" y="47"/>
                      </a:lnTo>
                      <a:lnTo>
                        <a:pt x="131" y="46"/>
                      </a:lnTo>
                      <a:lnTo>
                        <a:pt x="129" y="46"/>
                      </a:lnTo>
                      <a:lnTo>
                        <a:pt x="128" y="46"/>
                      </a:lnTo>
                      <a:lnTo>
                        <a:pt x="87" y="46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8"/>
                      </a:lnTo>
                      <a:lnTo>
                        <a:pt x="81" y="16"/>
                      </a:lnTo>
                      <a:lnTo>
                        <a:pt x="80" y="14"/>
                      </a:lnTo>
                      <a:lnTo>
                        <a:pt x="79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6" y="8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3"/>
                      </a:lnTo>
                      <a:lnTo>
                        <a:pt x="68" y="2"/>
                      </a:lnTo>
                      <a:lnTo>
                        <a:pt x="67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8" name="Freeform 263">
                <a:extLst>
                  <a:ext uri="{FF2B5EF4-FFF2-40B4-BE49-F238E27FC236}">
                    <a16:creationId xmlns:a16="http://schemas.microsoft.com/office/drawing/2014/main" id="{6FF4AE24-2F75-4B73-9CD2-1CCF0B076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" y="1392"/>
                <a:ext cx="200" cy="291"/>
              </a:xfrm>
              <a:custGeom>
                <a:avLst/>
                <a:gdLst>
                  <a:gd name="T0" fmla="*/ 199 w 200"/>
                  <a:gd name="T1" fmla="*/ 263 h 291"/>
                  <a:gd name="T2" fmla="*/ 184 w 200"/>
                  <a:gd name="T3" fmla="*/ 263 h 291"/>
                  <a:gd name="T4" fmla="*/ 158 w 200"/>
                  <a:gd name="T5" fmla="*/ 229 h 291"/>
                  <a:gd name="T6" fmla="*/ 121 w 200"/>
                  <a:gd name="T7" fmla="*/ 169 h 291"/>
                  <a:gd name="T8" fmla="*/ 111 w 200"/>
                  <a:gd name="T9" fmla="*/ 141 h 291"/>
                  <a:gd name="T10" fmla="*/ 114 w 200"/>
                  <a:gd name="T11" fmla="*/ 123 h 291"/>
                  <a:gd name="T12" fmla="*/ 123 w 200"/>
                  <a:gd name="T13" fmla="*/ 119 h 291"/>
                  <a:gd name="T14" fmla="*/ 136 w 200"/>
                  <a:gd name="T15" fmla="*/ 129 h 291"/>
                  <a:gd name="T16" fmla="*/ 155 w 200"/>
                  <a:gd name="T17" fmla="*/ 140 h 291"/>
                  <a:gd name="T18" fmla="*/ 164 w 200"/>
                  <a:gd name="T19" fmla="*/ 140 h 291"/>
                  <a:gd name="T20" fmla="*/ 165 w 200"/>
                  <a:gd name="T21" fmla="*/ 134 h 291"/>
                  <a:gd name="T22" fmla="*/ 156 w 200"/>
                  <a:gd name="T23" fmla="*/ 123 h 291"/>
                  <a:gd name="T24" fmla="*/ 135 w 200"/>
                  <a:gd name="T25" fmla="*/ 108 h 291"/>
                  <a:gd name="T26" fmla="*/ 126 w 200"/>
                  <a:gd name="T27" fmla="*/ 86 h 291"/>
                  <a:gd name="T28" fmla="*/ 123 w 200"/>
                  <a:gd name="T29" fmla="*/ 69 h 291"/>
                  <a:gd name="T30" fmla="*/ 113 w 200"/>
                  <a:gd name="T31" fmla="*/ 56 h 291"/>
                  <a:gd name="T32" fmla="*/ 109 w 200"/>
                  <a:gd name="T33" fmla="*/ 48 h 291"/>
                  <a:gd name="T34" fmla="*/ 114 w 200"/>
                  <a:gd name="T35" fmla="*/ 36 h 291"/>
                  <a:gd name="T36" fmla="*/ 119 w 200"/>
                  <a:gd name="T37" fmla="*/ 24 h 291"/>
                  <a:gd name="T38" fmla="*/ 115 w 200"/>
                  <a:gd name="T39" fmla="*/ 9 h 291"/>
                  <a:gd name="T40" fmla="*/ 105 w 200"/>
                  <a:gd name="T41" fmla="*/ 1 h 291"/>
                  <a:gd name="T42" fmla="*/ 90 w 200"/>
                  <a:gd name="T43" fmla="*/ 3 h 291"/>
                  <a:gd name="T44" fmla="*/ 84 w 200"/>
                  <a:gd name="T45" fmla="*/ 13 h 291"/>
                  <a:gd name="T46" fmla="*/ 84 w 200"/>
                  <a:gd name="T47" fmla="*/ 23 h 291"/>
                  <a:gd name="T48" fmla="*/ 88 w 200"/>
                  <a:gd name="T49" fmla="*/ 35 h 291"/>
                  <a:gd name="T50" fmla="*/ 88 w 200"/>
                  <a:gd name="T51" fmla="*/ 46 h 291"/>
                  <a:gd name="T52" fmla="*/ 78 w 200"/>
                  <a:gd name="T53" fmla="*/ 56 h 291"/>
                  <a:gd name="T54" fmla="*/ 65 w 200"/>
                  <a:gd name="T55" fmla="*/ 64 h 291"/>
                  <a:gd name="T56" fmla="*/ 55 w 200"/>
                  <a:gd name="T57" fmla="*/ 75 h 291"/>
                  <a:gd name="T58" fmla="*/ 46 w 200"/>
                  <a:gd name="T59" fmla="*/ 99 h 291"/>
                  <a:gd name="T60" fmla="*/ 41 w 200"/>
                  <a:gd name="T61" fmla="*/ 121 h 291"/>
                  <a:gd name="T62" fmla="*/ 40 w 200"/>
                  <a:gd name="T63" fmla="*/ 145 h 291"/>
                  <a:gd name="T64" fmla="*/ 41 w 200"/>
                  <a:gd name="T65" fmla="*/ 158 h 291"/>
                  <a:gd name="T66" fmla="*/ 49 w 200"/>
                  <a:gd name="T67" fmla="*/ 161 h 291"/>
                  <a:gd name="T68" fmla="*/ 53 w 200"/>
                  <a:gd name="T69" fmla="*/ 158 h 291"/>
                  <a:gd name="T70" fmla="*/ 53 w 200"/>
                  <a:gd name="T71" fmla="*/ 133 h 291"/>
                  <a:gd name="T72" fmla="*/ 55 w 200"/>
                  <a:gd name="T73" fmla="*/ 116 h 291"/>
                  <a:gd name="T74" fmla="*/ 64 w 200"/>
                  <a:gd name="T75" fmla="*/ 109 h 291"/>
                  <a:gd name="T76" fmla="*/ 70 w 200"/>
                  <a:gd name="T77" fmla="*/ 114 h 291"/>
                  <a:gd name="T78" fmla="*/ 68 w 200"/>
                  <a:gd name="T79" fmla="*/ 140 h 291"/>
                  <a:gd name="T80" fmla="*/ 61 w 200"/>
                  <a:gd name="T81" fmla="*/ 166 h 291"/>
                  <a:gd name="T82" fmla="*/ 53 w 200"/>
                  <a:gd name="T83" fmla="*/ 196 h 291"/>
                  <a:gd name="T84" fmla="*/ 33 w 200"/>
                  <a:gd name="T85" fmla="*/ 225 h 291"/>
                  <a:gd name="T86" fmla="*/ 8 w 200"/>
                  <a:gd name="T87" fmla="*/ 255 h 291"/>
                  <a:gd name="T88" fmla="*/ 0 w 200"/>
                  <a:gd name="T89" fmla="*/ 271 h 291"/>
                  <a:gd name="T90" fmla="*/ 19 w 200"/>
                  <a:gd name="T91" fmla="*/ 290 h 291"/>
                  <a:gd name="T92" fmla="*/ 33 w 200"/>
                  <a:gd name="T93" fmla="*/ 288 h 291"/>
                  <a:gd name="T94" fmla="*/ 23 w 200"/>
                  <a:gd name="T95" fmla="*/ 275 h 291"/>
                  <a:gd name="T96" fmla="*/ 30 w 200"/>
                  <a:gd name="T97" fmla="*/ 259 h 291"/>
                  <a:gd name="T98" fmla="*/ 61 w 200"/>
                  <a:gd name="T99" fmla="*/ 223 h 291"/>
                  <a:gd name="T100" fmla="*/ 84 w 200"/>
                  <a:gd name="T101" fmla="*/ 196 h 291"/>
                  <a:gd name="T102" fmla="*/ 95 w 200"/>
                  <a:gd name="T103" fmla="*/ 190 h 291"/>
                  <a:gd name="T104" fmla="*/ 109 w 200"/>
                  <a:gd name="T105" fmla="*/ 199 h 291"/>
                  <a:gd name="T106" fmla="*/ 141 w 200"/>
                  <a:gd name="T107" fmla="*/ 243 h 291"/>
                  <a:gd name="T108" fmla="*/ 168 w 200"/>
                  <a:gd name="T109" fmla="*/ 280 h 291"/>
                  <a:gd name="T110" fmla="*/ 178 w 200"/>
                  <a:gd name="T111" fmla="*/ 283 h 291"/>
                  <a:gd name="T112" fmla="*/ 191 w 200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1"/>
                  <a:gd name="T173" fmla="*/ 200 w 200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1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4"/>
                    </a:lnTo>
                    <a:lnTo>
                      <a:pt x="184" y="263"/>
                    </a:lnTo>
                    <a:lnTo>
                      <a:pt x="174" y="255"/>
                    </a:lnTo>
                    <a:lnTo>
                      <a:pt x="158" y="229"/>
                    </a:lnTo>
                    <a:lnTo>
                      <a:pt x="134" y="190"/>
                    </a:lnTo>
                    <a:lnTo>
                      <a:pt x="121" y="169"/>
                    </a:lnTo>
                    <a:lnTo>
                      <a:pt x="113" y="151"/>
                    </a:lnTo>
                    <a:lnTo>
                      <a:pt x="111" y="141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6" y="129"/>
                    </a:lnTo>
                    <a:lnTo>
                      <a:pt x="148" y="136"/>
                    </a:lnTo>
                    <a:lnTo>
                      <a:pt x="155" y="140"/>
                    </a:lnTo>
                    <a:lnTo>
                      <a:pt x="160" y="141"/>
                    </a:lnTo>
                    <a:lnTo>
                      <a:pt x="164" y="140"/>
                    </a:lnTo>
                    <a:lnTo>
                      <a:pt x="166" y="136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6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1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1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5" y="190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19"/>
                    </a:lnTo>
                    <a:lnTo>
                      <a:pt x="141" y="243"/>
                    </a:lnTo>
                    <a:lnTo>
                      <a:pt x="158" y="266"/>
                    </a:lnTo>
                    <a:lnTo>
                      <a:pt x="168" y="280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9" name="Group 264">
                <a:extLst>
                  <a:ext uri="{FF2B5EF4-FFF2-40B4-BE49-F238E27FC236}">
                    <a16:creationId xmlns:a16="http://schemas.microsoft.com/office/drawing/2014/main" id="{D54CBA7A-35CB-4F3C-960F-AAFA29F4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1392"/>
                <a:ext cx="259" cy="310"/>
                <a:chOff x="1225" y="1348"/>
                <a:chExt cx="259" cy="310"/>
              </a:xfrm>
            </p:grpSpPr>
            <p:grpSp>
              <p:nvGrpSpPr>
                <p:cNvPr id="230" name="Group 265">
                  <a:extLst>
                    <a:ext uri="{FF2B5EF4-FFF2-40B4-BE49-F238E27FC236}">
                      <a16:creationId xmlns:a16="http://schemas.microsoft.com/office/drawing/2014/main" id="{B67356E6-FA4A-4EBE-A17B-DABE2FFBD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25" y="1348"/>
                  <a:ext cx="259" cy="310"/>
                  <a:chOff x="1225" y="1348"/>
                  <a:chExt cx="259" cy="310"/>
                </a:xfrm>
              </p:grpSpPr>
              <p:sp>
                <p:nvSpPr>
                  <p:cNvPr id="233" name="AutoShape 266">
                    <a:extLst>
                      <a:ext uri="{FF2B5EF4-FFF2-40B4-BE49-F238E27FC236}">
                        <a16:creationId xmlns:a16="http://schemas.microsoft.com/office/drawing/2014/main" id="{D70FA588-3F57-4A57-B509-4172291452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5" y="1398"/>
                    <a:ext cx="259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AutoShape 267">
                    <a:extLst>
                      <a:ext uri="{FF2B5EF4-FFF2-40B4-BE49-F238E27FC236}">
                        <a16:creationId xmlns:a16="http://schemas.microsoft.com/office/drawing/2014/main" id="{3B792E5D-3577-4B9D-86A7-BE03C0A0DB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88" y="1348"/>
                    <a:ext cx="196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1" name="Oval 268">
                  <a:extLst>
                    <a:ext uri="{FF2B5EF4-FFF2-40B4-BE49-F238E27FC236}">
                      <a16:creationId xmlns:a16="http://schemas.microsoft.com/office/drawing/2014/main" id="{EAD66319-5640-44EE-86B3-DA843F3B81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7" y="1374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AutoShape 269">
                  <a:extLst>
                    <a:ext uri="{FF2B5EF4-FFF2-40B4-BE49-F238E27FC236}">
                      <a16:creationId xmlns:a16="http://schemas.microsoft.com/office/drawing/2014/main" id="{2A2277C6-FCBB-4188-A08B-8C624E759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6" y="1522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8" name="Group 270">
              <a:extLst>
                <a:ext uri="{FF2B5EF4-FFF2-40B4-BE49-F238E27FC236}">
                  <a16:creationId xmlns:a16="http://schemas.microsoft.com/office/drawing/2014/main" id="{4F6ABAD3-F035-4031-852C-FCDBECB91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112"/>
              <a:ext cx="1064" cy="310"/>
              <a:chOff x="768" y="1392"/>
              <a:chExt cx="1064" cy="310"/>
            </a:xfrm>
          </p:grpSpPr>
          <p:grpSp>
            <p:nvGrpSpPr>
              <p:cNvPr id="208" name="Group 271">
                <a:extLst>
                  <a:ext uri="{FF2B5EF4-FFF2-40B4-BE49-F238E27FC236}">
                    <a16:creationId xmlns:a16="http://schemas.microsoft.com/office/drawing/2014/main" id="{05D6D097-C168-47AB-9625-968648C316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392"/>
                <a:ext cx="206" cy="310"/>
                <a:chOff x="1013" y="1348"/>
                <a:chExt cx="206" cy="310"/>
              </a:xfrm>
            </p:grpSpPr>
            <p:sp>
              <p:nvSpPr>
                <p:cNvPr id="223" name="AutoShape 272">
                  <a:extLst>
                    <a:ext uri="{FF2B5EF4-FFF2-40B4-BE49-F238E27FC236}">
                      <a16:creationId xmlns:a16="http://schemas.microsoft.com/office/drawing/2014/main" id="{B98BB19A-C808-4077-8780-BF216F2D0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" y="1398"/>
                  <a:ext cx="206" cy="260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AutoShape 273">
                  <a:extLst>
                    <a:ext uri="{FF2B5EF4-FFF2-40B4-BE49-F238E27FC236}">
                      <a16:creationId xmlns:a16="http://schemas.microsoft.com/office/drawing/2014/main" id="{195E72D2-5A42-460F-BE14-79CE3FA530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1" y="1348"/>
                  <a:ext cx="158" cy="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AutoShape 274">
                  <a:extLst>
                    <a:ext uri="{FF2B5EF4-FFF2-40B4-BE49-F238E27FC236}">
                      <a16:creationId xmlns:a16="http://schemas.microsoft.com/office/drawing/2014/main" id="{BB769139-63CD-44C1-B05F-26F1DC01E9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" y="1419"/>
                  <a:ext cx="108" cy="15"/>
                </a:xfrm>
                <a:prstGeom prst="parallelogram">
                  <a:avLst>
                    <a:gd name="adj" fmla="val 179967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9" name="Group 275">
                <a:extLst>
                  <a:ext uri="{FF2B5EF4-FFF2-40B4-BE49-F238E27FC236}">
                    <a16:creationId xmlns:a16="http://schemas.microsoft.com/office/drawing/2014/main" id="{7F4C94CE-F56D-4D19-90B6-40A5C1A372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440"/>
                <a:ext cx="203" cy="257"/>
                <a:chOff x="1531" y="1389"/>
                <a:chExt cx="203" cy="257"/>
              </a:xfrm>
            </p:grpSpPr>
            <p:sp>
              <p:nvSpPr>
                <p:cNvPr id="217" name="Freeform 276">
                  <a:extLst>
                    <a:ext uri="{FF2B5EF4-FFF2-40B4-BE49-F238E27FC236}">
                      <a16:creationId xmlns:a16="http://schemas.microsoft.com/office/drawing/2014/main" id="{CB5F237D-F554-4611-BC4A-EC2B0DE95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1506"/>
                  <a:ext cx="62" cy="140"/>
                </a:xfrm>
                <a:custGeom>
                  <a:avLst/>
                  <a:gdLst>
                    <a:gd name="T0" fmla="*/ 44 w 62"/>
                    <a:gd name="T1" fmla="*/ 0 h 140"/>
                    <a:gd name="T2" fmla="*/ 61 w 62"/>
                    <a:gd name="T3" fmla="*/ 0 h 140"/>
                    <a:gd name="T4" fmla="*/ 17 w 62"/>
                    <a:gd name="T5" fmla="*/ 139 h 140"/>
                    <a:gd name="T6" fmla="*/ 0 w 62"/>
                    <a:gd name="T7" fmla="*/ 139 h 140"/>
                    <a:gd name="T8" fmla="*/ 44 w 62"/>
                    <a:gd name="T9" fmla="*/ 0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0"/>
                    <a:gd name="T17" fmla="*/ 62 w 62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0">
                      <a:moveTo>
                        <a:pt x="44" y="0"/>
                      </a:moveTo>
                      <a:lnTo>
                        <a:pt x="61" y="0"/>
                      </a:lnTo>
                      <a:lnTo>
                        <a:pt x="17" y="139"/>
                      </a:lnTo>
                      <a:lnTo>
                        <a:pt x="0" y="139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Rectangle 277">
                  <a:extLst>
                    <a:ext uri="{FF2B5EF4-FFF2-40B4-BE49-F238E27FC236}">
                      <a16:creationId xmlns:a16="http://schemas.microsoft.com/office/drawing/2014/main" id="{0643B27B-54AA-42E5-92FE-265EBA2FC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" y="1506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278">
                  <a:extLst>
                    <a:ext uri="{FF2B5EF4-FFF2-40B4-BE49-F238E27FC236}">
                      <a16:creationId xmlns:a16="http://schemas.microsoft.com/office/drawing/2014/main" id="{39F4A731-99F4-48DB-86EA-3A6EAC8C5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3" y="1564"/>
                  <a:ext cx="58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Rectangle 279">
                  <a:extLst>
                    <a:ext uri="{FF2B5EF4-FFF2-40B4-BE49-F238E27FC236}">
                      <a16:creationId xmlns:a16="http://schemas.microsoft.com/office/drawing/2014/main" id="{D2C79E19-580F-4C96-A46E-01FE493FA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2" y="1564"/>
                  <a:ext cx="74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Oval 280">
                  <a:extLst>
                    <a:ext uri="{FF2B5EF4-FFF2-40B4-BE49-F238E27FC236}">
                      <a16:creationId xmlns:a16="http://schemas.microsoft.com/office/drawing/2014/main" id="{699806A3-0925-42EA-9DE7-A8ED83863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389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Freeform 281">
                  <a:extLst>
                    <a:ext uri="{FF2B5EF4-FFF2-40B4-BE49-F238E27FC236}">
                      <a16:creationId xmlns:a16="http://schemas.microsoft.com/office/drawing/2014/main" id="{643DBF36-0386-48B1-852D-8FA4E49D5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1433"/>
                  <a:ext cx="139" cy="213"/>
                </a:xfrm>
                <a:custGeom>
                  <a:avLst/>
                  <a:gdLst>
                    <a:gd name="T0" fmla="*/ 1 w 139"/>
                    <a:gd name="T1" fmla="*/ 98 h 213"/>
                    <a:gd name="T2" fmla="*/ 1 w 139"/>
                    <a:gd name="T3" fmla="*/ 101 h 213"/>
                    <a:gd name="T4" fmla="*/ 0 w 139"/>
                    <a:gd name="T5" fmla="*/ 104 h 213"/>
                    <a:gd name="T6" fmla="*/ 0 w 139"/>
                    <a:gd name="T7" fmla="*/ 108 h 213"/>
                    <a:gd name="T8" fmla="*/ 1 w 139"/>
                    <a:gd name="T9" fmla="*/ 111 h 213"/>
                    <a:gd name="T10" fmla="*/ 3 w 139"/>
                    <a:gd name="T11" fmla="*/ 114 h 213"/>
                    <a:gd name="T12" fmla="*/ 6 w 139"/>
                    <a:gd name="T13" fmla="*/ 117 h 213"/>
                    <a:gd name="T14" fmla="*/ 9 w 139"/>
                    <a:gd name="T15" fmla="*/ 119 h 213"/>
                    <a:gd name="T16" fmla="*/ 11 w 139"/>
                    <a:gd name="T17" fmla="*/ 119 h 213"/>
                    <a:gd name="T18" fmla="*/ 15 w 139"/>
                    <a:gd name="T19" fmla="*/ 119 h 213"/>
                    <a:gd name="T20" fmla="*/ 90 w 139"/>
                    <a:gd name="T21" fmla="*/ 212 h 213"/>
                    <a:gd name="T22" fmla="*/ 114 w 139"/>
                    <a:gd name="T23" fmla="*/ 102 h 213"/>
                    <a:gd name="T24" fmla="*/ 113 w 139"/>
                    <a:gd name="T25" fmla="*/ 99 h 213"/>
                    <a:gd name="T26" fmla="*/ 112 w 139"/>
                    <a:gd name="T27" fmla="*/ 98 h 213"/>
                    <a:gd name="T28" fmla="*/ 110 w 139"/>
                    <a:gd name="T29" fmla="*/ 96 h 213"/>
                    <a:gd name="T30" fmla="*/ 108 w 139"/>
                    <a:gd name="T31" fmla="*/ 94 h 213"/>
                    <a:gd name="T32" fmla="*/ 106 w 139"/>
                    <a:gd name="T33" fmla="*/ 93 h 213"/>
                    <a:gd name="T34" fmla="*/ 103 w 139"/>
                    <a:gd name="T35" fmla="*/ 93 h 213"/>
                    <a:gd name="T36" fmla="*/ 100 w 139"/>
                    <a:gd name="T37" fmla="*/ 93 h 213"/>
                    <a:gd name="T38" fmla="*/ 98 w 139"/>
                    <a:gd name="T39" fmla="*/ 93 h 213"/>
                    <a:gd name="T40" fmla="*/ 67 w 139"/>
                    <a:gd name="T41" fmla="*/ 54 h 213"/>
                    <a:gd name="T42" fmla="*/ 128 w 139"/>
                    <a:gd name="T43" fmla="*/ 67 h 213"/>
                    <a:gd name="T44" fmla="*/ 131 w 139"/>
                    <a:gd name="T45" fmla="*/ 66 h 213"/>
                    <a:gd name="T46" fmla="*/ 132 w 139"/>
                    <a:gd name="T47" fmla="*/ 66 h 213"/>
                    <a:gd name="T48" fmla="*/ 135 w 139"/>
                    <a:gd name="T49" fmla="*/ 64 h 213"/>
                    <a:gd name="T50" fmla="*/ 137 w 139"/>
                    <a:gd name="T51" fmla="*/ 62 h 213"/>
                    <a:gd name="T52" fmla="*/ 137 w 139"/>
                    <a:gd name="T53" fmla="*/ 59 h 213"/>
                    <a:gd name="T54" fmla="*/ 138 w 139"/>
                    <a:gd name="T55" fmla="*/ 56 h 213"/>
                    <a:gd name="T56" fmla="*/ 137 w 139"/>
                    <a:gd name="T57" fmla="*/ 53 h 213"/>
                    <a:gd name="T58" fmla="*/ 136 w 139"/>
                    <a:gd name="T59" fmla="*/ 51 h 213"/>
                    <a:gd name="T60" fmla="*/ 134 w 139"/>
                    <a:gd name="T61" fmla="*/ 49 h 213"/>
                    <a:gd name="T62" fmla="*/ 132 w 139"/>
                    <a:gd name="T63" fmla="*/ 47 h 213"/>
                    <a:gd name="T64" fmla="*/ 129 w 139"/>
                    <a:gd name="T65" fmla="*/ 46 h 213"/>
                    <a:gd name="T66" fmla="*/ 87 w 139"/>
                    <a:gd name="T67" fmla="*/ 46 h 213"/>
                    <a:gd name="T68" fmla="*/ 80 w 139"/>
                    <a:gd name="T69" fmla="*/ 30 h 213"/>
                    <a:gd name="T70" fmla="*/ 81 w 139"/>
                    <a:gd name="T71" fmla="*/ 26 h 213"/>
                    <a:gd name="T72" fmla="*/ 81 w 139"/>
                    <a:gd name="T73" fmla="*/ 22 h 213"/>
                    <a:gd name="T74" fmla="*/ 81 w 139"/>
                    <a:gd name="T75" fmla="*/ 18 h 213"/>
                    <a:gd name="T76" fmla="*/ 80 w 139"/>
                    <a:gd name="T77" fmla="*/ 14 h 213"/>
                    <a:gd name="T78" fmla="*/ 79 w 139"/>
                    <a:gd name="T79" fmla="*/ 11 h 213"/>
                    <a:gd name="T80" fmla="*/ 76 w 139"/>
                    <a:gd name="T81" fmla="*/ 8 h 213"/>
                    <a:gd name="T82" fmla="*/ 73 w 139"/>
                    <a:gd name="T83" fmla="*/ 5 h 213"/>
                    <a:gd name="T84" fmla="*/ 70 w 139"/>
                    <a:gd name="T85" fmla="*/ 3 h 213"/>
                    <a:gd name="T86" fmla="*/ 67 w 139"/>
                    <a:gd name="T87" fmla="*/ 1 h 213"/>
                    <a:gd name="T88" fmla="*/ 62 w 139"/>
                    <a:gd name="T89" fmla="*/ 0 h 213"/>
                    <a:gd name="T90" fmla="*/ 58 w 139"/>
                    <a:gd name="T91" fmla="*/ 0 h 213"/>
                    <a:gd name="T92" fmla="*/ 54 w 139"/>
                    <a:gd name="T93" fmla="*/ 1 h 213"/>
                    <a:gd name="T94" fmla="*/ 49 w 139"/>
                    <a:gd name="T95" fmla="*/ 2 h 213"/>
                    <a:gd name="T96" fmla="*/ 45 w 139"/>
                    <a:gd name="T97" fmla="*/ 4 h 213"/>
                    <a:gd name="T98" fmla="*/ 42 w 139"/>
                    <a:gd name="T99" fmla="*/ 8 h 213"/>
                    <a:gd name="T100" fmla="*/ 39 w 139"/>
                    <a:gd name="T101" fmla="*/ 12 h 213"/>
                    <a:gd name="T102" fmla="*/ 38 w 139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9"/>
                    <a:gd name="T157" fmla="*/ 0 h 213"/>
                    <a:gd name="T158" fmla="*/ 139 w 139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9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0" y="119"/>
                      </a:lnTo>
                      <a:lnTo>
                        <a:pt x="90" y="212"/>
                      </a:lnTo>
                      <a:lnTo>
                        <a:pt x="114" y="212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2" y="97"/>
                      </a:lnTo>
                      <a:lnTo>
                        <a:pt x="110" y="96"/>
                      </a:lnTo>
                      <a:lnTo>
                        <a:pt x="110" y="95"/>
                      </a:lnTo>
                      <a:lnTo>
                        <a:pt x="108" y="94"/>
                      </a:lnTo>
                      <a:lnTo>
                        <a:pt x="107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3" y="93"/>
                      </a:lnTo>
                      <a:lnTo>
                        <a:pt x="102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98" y="93"/>
                      </a:lnTo>
                      <a:lnTo>
                        <a:pt x="54" y="90"/>
                      </a:lnTo>
                      <a:lnTo>
                        <a:pt x="67" y="54"/>
                      </a:lnTo>
                      <a:lnTo>
                        <a:pt x="75" y="67"/>
                      </a:lnTo>
                      <a:lnTo>
                        <a:pt x="128" y="67"/>
                      </a:lnTo>
                      <a:lnTo>
                        <a:pt x="129" y="66"/>
                      </a:lnTo>
                      <a:lnTo>
                        <a:pt x="131" y="66"/>
                      </a:lnTo>
                      <a:lnTo>
                        <a:pt x="132" y="66"/>
                      </a:lnTo>
                      <a:lnTo>
                        <a:pt x="134" y="64"/>
                      </a:lnTo>
                      <a:lnTo>
                        <a:pt x="135" y="64"/>
                      </a:lnTo>
                      <a:lnTo>
                        <a:pt x="136" y="63"/>
                      </a:lnTo>
                      <a:lnTo>
                        <a:pt x="137" y="62"/>
                      </a:lnTo>
                      <a:lnTo>
                        <a:pt x="137" y="61"/>
                      </a:lnTo>
                      <a:lnTo>
                        <a:pt x="137" y="59"/>
                      </a:lnTo>
                      <a:lnTo>
                        <a:pt x="138" y="58"/>
                      </a:lnTo>
                      <a:lnTo>
                        <a:pt x="138" y="56"/>
                      </a:lnTo>
                      <a:lnTo>
                        <a:pt x="138" y="54"/>
                      </a:lnTo>
                      <a:lnTo>
                        <a:pt x="137" y="53"/>
                      </a:lnTo>
                      <a:lnTo>
                        <a:pt x="137" y="52"/>
                      </a:lnTo>
                      <a:lnTo>
                        <a:pt x="136" y="51"/>
                      </a:lnTo>
                      <a:lnTo>
                        <a:pt x="135" y="49"/>
                      </a:lnTo>
                      <a:lnTo>
                        <a:pt x="134" y="49"/>
                      </a:lnTo>
                      <a:lnTo>
                        <a:pt x="133" y="48"/>
                      </a:lnTo>
                      <a:lnTo>
                        <a:pt x="132" y="47"/>
                      </a:lnTo>
                      <a:lnTo>
                        <a:pt x="131" y="46"/>
                      </a:lnTo>
                      <a:lnTo>
                        <a:pt x="129" y="46"/>
                      </a:lnTo>
                      <a:lnTo>
                        <a:pt x="128" y="46"/>
                      </a:lnTo>
                      <a:lnTo>
                        <a:pt x="87" y="46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8"/>
                      </a:lnTo>
                      <a:lnTo>
                        <a:pt x="81" y="16"/>
                      </a:lnTo>
                      <a:lnTo>
                        <a:pt x="80" y="14"/>
                      </a:lnTo>
                      <a:lnTo>
                        <a:pt x="79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6" y="8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3"/>
                      </a:lnTo>
                      <a:lnTo>
                        <a:pt x="68" y="2"/>
                      </a:lnTo>
                      <a:lnTo>
                        <a:pt x="67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82">
                <a:extLst>
                  <a:ext uri="{FF2B5EF4-FFF2-40B4-BE49-F238E27FC236}">
                    <a16:creationId xmlns:a16="http://schemas.microsoft.com/office/drawing/2014/main" id="{4F2B5F6E-DBB2-474F-A96E-6DA1ECA7A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" y="1392"/>
                <a:ext cx="200" cy="291"/>
              </a:xfrm>
              <a:custGeom>
                <a:avLst/>
                <a:gdLst>
                  <a:gd name="T0" fmla="*/ 199 w 200"/>
                  <a:gd name="T1" fmla="*/ 263 h 291"/>
                  <a:gd name="T2" fmla="*/ 184 w 200"/>
                  <a:gd name="T3" fmla="*/ 263 h 291"/>
                  <a:gd name="T4" fmla="*/ 158 w 200"/>
                  <a:gd name="T5" fmla="*/ 229 h 291"/>
                  <a:gd name="T6" fmla="*/ 121 w 200"/>
                  <a:gd name="T7" fmla="*/ 169 h 291"/>
                  <a:gd name="T8" fmla="*/ 111 w 200"/>
                  <a:gd name="T9" fmla="*/ 141 h 291"/>
                  <a:gd name="T10" fmla="*/ 114 w 200"/>
                  <a:gd name="T11" fmla="*/ 123 h 291"/>
                  <a:gd name="T12" fmla="*/ 123 w 200"/>
                  <a:gd name="T13" fmla="*/ 119 h 291"/>
                  <a:gd name="T14" fmla="*/ 136 w 200"/>
                  <a:gd name="T15" fmla="*/ 129 h 291"/>
                  <a:gd name="T16" fmla="*/ 155 w 200"/>
                  <a:gd name="T17" fmla="*/ 140 h 291"/>
                  <a:gd name="T18" fmla="*/ 164 w 200"/>
                  <a:gd name="T19" fmla="*/ 140 h 291"/>
                  <a:gd name="T20" fmla="*/ 165 w 200"/>
                  <a:gd name="T21" fmla="*/ 134 h 291"/>
                  <a:gd name="T22" fmla="*/ 156 w 200"/>
                  <a:gd name="T23" fmla="*/ 123 h 291"/>
                  <a:gd name="T24" fmla="*/ 135 w 200"/>
                  <a:gd name="T25" fmla="*/ 108 h 291"/>
                  <a:gd name="T26" fmla="*/ 126 w 200"/>
                  <a:gd name="T27" fmla="*/ 86 h 291"/>
                  <a:gd name="T28" fmla="*/ 123 w 200"/>
                  <a:gd name="T29" fmla="*/ 69 h 291"/>
                  <a:gd name="T30" fmla="*/ 113 w 200"/>
                  <a:gd name="T31" fmla="*/ 56 h 291"/>
                  <a:gd name="T32" fmla="*/ 109 w 200"/>
                  <a:gd name="T33" fmla="*/ 48 h 291"/>
                  <a:gd name="T34" fmla="*/ 114 w 200"/>
                  <a:gd name="T35" fmla="*/ 36 h 291"/>
                  <a:gd name="T36" fmla="*/ 119 w 200"/>
                  <a:gd name="T37" fmla="*/ 24 h 291"/>
                  <a:gd name="T38" fmla="*/ 115 w 200"/>
                  <a:gd name="T39" fmla="*/ 9 h 291"/>
                  <a:gd name="T40" fmla="*/ 105 w 200"/>
                  <a:gd name="T41" fmla="*/ 1 h 291"/>
                  <a:gd name="T42" fmla="*/ 90 w 200"/>
                  <a:gd name="T43" fmla="*/ 3 h 291"/>
                  <a:gd name="T44" fmla="*/ 84 w 200"/>
                  <a:gd name="T45" fmla="*/ 13 h 291"/>
                  <a:gd name="T46" fmla="*/ 84 w 200"/>
                  <a:gd name="T47" fmla="*/ 23 h 291"/>
                  <a:gd name="T48" fmla="*/ 88 w 200"/>
                  <a:gd name="T49" fmla="*/ 35 h 291"/>
                  <a:gd name="T50" fmla="*/ 88 w 200"/>
                  <a:gd name="T51" fmla="*/ 46 h 291"/>
                  <a:gd name="T52" fmla="*/ 78 w 200"/>
                  <a:gd name="T53" fmla="*/ 56 h 291"/>
                  <a:gd name="T54" fmla="*/ 65 w 200"/>
                  <a:gd name="T55" fmla="*/ 64 h 291"/>
                  <a:gd name="T56" fmla="*/ 55 w 200"/>
                  <a:gd name="T57" fmla="*/ 75 h 291"/>
                  <a:gd name="T58" fmla="*/ 46 w 200"/>
                  <a:gd name="T59" fmla="*/ 99 h 291"/>
                  <a:gd name="T60" fmla="*/ 41 w 200"/>
                  <a:gd name="T61" fmla="*/ 121 h 291"/>
                  <a:gd name="T62" fmla="*/ 40 w 200"/>
                  <a:gd name="T63" fmla="*/ 145 h 291"/>
                  <a:gd name="T64" fmla="*/ 41 w 200"/>
                  <a:gd name="T65" fmla="*/ 158 h 291"/>
                  <a:gd name="T66" fmla="*/ 49 w 200"/>
                  <a:gd name="T67" fmla="*/ 161 h 291"/>
                  <a:gd name="T68" fmla="*/ 53 w 200"/>
                  <a:gd name="T69" fmla="*/ 158 h 291"/>
                  <a:gd name="T70" fmla="*/ 53 w 200"/>
                  <a:gd name="T71" fmla="*/ 133 h 291"/>
                  <a:gd name="T72" fmla="*/ 55 w 200"/>
                  <a:gd name="T73" fmla="*/ 116 h 291"/>
                  <a:gd name="T74" fmla="*/ 64 w 200"/>
                  <a:gd name="T75" fmla="*/ 109 h 291"/>
                  <a:gd name="T76" fmla="*/ 70 w 200"/>
                  <a:gd name="T77" fmla="*/ 114 h 291"/>
                  <a:gd name="T78" fmla="*/ 68 w 200"/>
                  <a:gd name="T79" fmla="*/ 140 h 291"/>
                  <a:gd name="T80" fmla="*/ 61 w 200"/>
                  <a:gd name="T81" fmla="*/ 166 h 291"/>
                  <a:gd name="T82" fmla="*/ 53 w 200"/>
                  <a:gd name="T83" fmla="*/ 196 h 291"/>
                  <a:gd name="T84" fmla="*/ 33 w 200"/>
                  <a:gd name="T85" fmla="*/ 225 h 291"/>
                  <a:gd name="T86" fmla="*/ 8 w 200"/>
                  <a:gd name="T87" fmla="*/ 255 h 291"/>
                  <a:gd name="T88" fmla="*/ 0 w 200"/>
                  <a:gd name="T89" fmla="*/ 271 h 291"/>
                  <a:gd name="T90" fmla="*/ 19 w 200"/>
                  <a:gd name="T91" fmla="*/ 290 h 291"/>
                  <a:gd name="T92" fmla="*/ 33 w 200"/>
                  <a:gd name="T93" fmla="*/ 288 h 291"/>
                  <a:gd name="T94" fmla="*/ 23 w 200"/>
                  <a:gd name="T95" fmla="*/ 275 h 291"/>
                  <a:gd name="T96" fmla="*/ 30 w 200"/>
                  <a:gd name="T97" fmla="*/ 259 h 291"/>
                  <a:gd name="T98" fmla="*/ 61 w 200"/>
                  <a:gd name="T99" fmla="*/ 223 h 291"/>
                  <a:gd name="T100" fmla="*/ 84 w 200"/>
                  <a:gd name="T101" fmla="*/ 196 h 291"/>
                  <a:gd name="T102" fmla="*/ 95 w 200"/>
                  <a:gd name="T103" fmla="*/ 190 h 291"/>
                  <a:gd name="T104" fmla="*/ 109 w 200"/>
                  <a:gd name="T105" fmla="*/ 199 h 291"/>
                  <a:gd name="T106" fmla="*/ 141 w 200"/>
                  <a:gd name="T107" fmla="*/ 243 h 291"/>
                  <a:gd name="T108" fmla="*/ 168 w 200"/>
                  <a:gd name="T109" fmla="*/ 280 h 291"/>
                  <a:gd name="T110" fmla="*/ 178 w 200"/>
                  <a:gd name="T111" fmla="*/ 283 h 291"/>
                  <a:gd name="T112" fmla="*/ 191 w 200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1"/>
                  <a:gd name="T173" fmla="*/ 200 w 200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1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4"/>
                    </a:lnTo>
                    <a:lnTo>
                      <a:pt x="184" y="263"/>
                    </a:lnTo>
                    <a:lnTo>
                      <a:pt x="174" y="255"/>
                    </a:lnTo>
                    <a:lnTo>
                      <a:pt x="158" y="229"/>
                    </a:lnTo>
                    <a:lnTo>
                      <a:pt x="134" y="190"/>
                    </a:lnTo>
                    <a:lnTo>
                      <a:pt x="121" y="169"/>
                    </a:lnTo>
                    <a:lnTo>
                      <a:pt x="113" y="151"/>
                    </a:lnTo>
                    <a:lnTo>
                      <a:pt x="111" y="141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6" y="129"/>
                    </a:lnTo>
                    <a:lnTo>
                      <a:pt x="148" y="136"/>
                    </a:lnTo>
                    <a:lnTo>
                      <a:pt x="155" y="140"/>
                    </a:lnTo>
                    <a:lnTo>
                      <a:pt x="160" y="141"/>
                    </a:lnTo>
                    <a:lnTo>
                      <a:pt x="164" y="140"/>
                    </a:lnTo>
                    <a:lnTo>
                      <a:pt x="166" y="136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6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1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1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5" y="190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19"/>
                    </a:lnTo>
                    <a:lnTo>
                      <a:pt x="141" y="243"/>
                    </a:lnTo>
                    <a:lnTo>
                      <a:pt x="158" y="266"/>
                    </a:lnTo>
                    <a:lnTo>
                      <a:pt x="168" y="280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1" name="Group 283">
                <a:extLst>
                  <a:ext uri="{FF2B5EF4-FFF2-40B4-BE49-F238E27FC236}">
                    <a16:creationId xmlns:a16="http://schemas.microsoft.com/office/drawing/2014/main" id="{E97FE12E-7B33-43EC-B85B-2867A0744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1392"/>
                <a:ext cx="259" cy="310"/>
                <a:chOff x="1225" y="1348"/>
                <a:chExt cx="259" cy="310"/>
              </a:xfrm>
            </p:grpSpPr>
            <p:grpSp>
              <p:nvGrpSpPr>
                <p:cNvPr id="212" name="Group 284">
                  <a:extLst>
                    <a:ext uri="{FF2B5EF4-FFF2-40B4-BE49-F238E27FC236}">
                      <a16:creationId xmlns:a16="http://schemas.microsoft.com/office/drawing/2014/main" id="{854FF682-01F8-4E73-A211-8139A230DA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25" y="1348"/>
                  <a:ext cx="259" cy="310"/>
                  <a:chOff x="1225" y="1348"/>
                  <a:chExt cx="259" cy="310"/>
                </a:xfrm>
              </p:grpSpPr>
              <p:sp>
                <p:nvSpPr>
                  <p:cNvPr id="215" name="AutoShape 285">
                    <a:extLst>
                      <a:ext uri="{FF2B5EF4-FFF2-40B4-BE49-F238E27FC236}">
                        <a16:creationId xmlns:a16="http://schemas.microsoft.com/office/drawing/2014/main" id="{CB29AFDD-A16B-455D-BA1F-1A76E94E4E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5" y="1398"/>
                    <a:ext cx="259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AutoShape 286">
                    <a:extLst>
                      <a:ext uri="{FF2B5EF4-FFF2-40B4-BE49-F238E27FC236}">
                        <a16:creationId xmlns:a16="http://schemas.microsoft.com/office/drawing/2014/main" id="{69386ED4-09C0-4C9A-8B60-DBAD3A11CC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88" y="1348"/>
                    <a:ext cx="196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3" name="Oval 287">
                  <a:extLst>
                    <a:ext uri="{FF2B5EF4-FFF2-40B4-BE49-F238E27FC236}">
                      <a16:creationId xmlns:a16="http://schemas.microsoft.com/office/drawing/2014/main" id="{83C7CD6B-FCC0-4E81-838D-F103BEFEB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7" y="1374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4" name="AutoShape 288">
                  <a:extLst>
                    <a:ext uri="{FF2B5EF4-FFF2-40B4-BE49-F238E27FC236}">
                      <a16:creationId xmlns:a16="http://schemas.microsoft.com/office/drawing/2014/main" id="{67842F59-8D56-4C80-BE6F-63EEF59A4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6" y="1522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9" name="Group 289">
              <a:extLst>
                <a:ext uri="{FF2B5EF4-FFF2-40B4-BE49-F238E27FC236}">
                  <a16:creationId xmlns:a16="http://schemas.microsoft.com/office/drawing/2014/main" id="{5BDD3718-9E45-4ED4-855D-0F911A99D3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448"/>
              <a:ext cx="1064" cy="310"/>
              <a:chOff x="768" y="1392"/>
              <a:chExt cx="1064" cy="310"/>
            </a:xfrm>
          </p:grpSpPr>
          <p:grpSp>
            <p:nvGrpSpPr>
              <p:cNvPr id="190" name="Group 290">
                <a:extLst>
                  <a:ext uri="{FF2B5EF4-FFF2-40B4-BE49-F238E27FC236}">
                    <a16:creationId xmlns:a16="http://schemas.microsoft.com/office/drawing/2014/main" id="{C22C8E03-6599-4771-B49F-72FD814444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392"/>
                <a:ext cx="206" cy="310"/>
                <a:chOff x="1013" y="1348"/>
                <a:chExt cx="206" cy="310"/>
              </a:xfrm>
            </p:grpSpPr>
            <p:sp>
              <p:nvSpPr>
                <p:cNvPr id="205" name="AutoShape 291">
                  <a:extLst>
                    <a:ext uri="{FF2B5EF4-FFF2-40B4-BE49-F238E27FC236}">
                      <a16:creationId xmlns:a16="http://schemas.microsoft.com/office/drawing/2014/main" id="{22981016-B2C4-4526-B8F7-7A9563584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" y="1398"/>
                  <a:ext cx="206" cy="260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AutoShape 292">
                  <a:extLst>
                    <a:ext uri="{FF2B5EF4-FFF2-40B4-BE49-F238E27FC236}">
                      <a16:creationId xmlns:a16="http://schemas.microsoft.com/office/drawing/2014/main" id="{1C45576C-B562-4E9F-BEE1-334D6657D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1" y="1348"/>
                  <a:ext cx="158" cy="46"/>
                </a:xfrm>
                <a:prstGeom prst="cube">
                  <a:avLst>
                    <a:gd name="adj" fmla="val 24995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AutoShape 293">
                  <a:extLst>
                    <a:ext uri="{FF2B5EF4-FFF2-40B4-BE49-F238E27FC236}">
                      <a16:creationId xmlns:a16="http://schemas.microsoft.com/office/drawing/2014/main" id="{236620E1-13FA-4474-BDD2-29B7FD724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" y="1419"/>
                  <a:ext cx="108" cy="15"/>
                </a:xfrm>
                <a:prstGeom prst="parallelogram">
                  <a:avLst>
                    <a:gd name="adj" fmla="val 179967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1" name="Group 294">
                <a:extLst>
                  <a:ext uri="{FF2B5EF4-FFF2-40B4-BE49-F238E27FC236}">
                    <a16:creationId xmlns:a16="http://schemas.microsoft.com/office/drawing/2014/main" id="{1A844000-8BF5-4895-A7C0-B9303CA76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440"/>
                <a:ext cx="203" cy="257"/>
                <a:chOff x="1531" y="1389"/>
                <a:chExt cx="203" cy="257"/>
              </a:xfrm>
            </p:grpSpPr>
            <p:sp>
              <p:nvSpPr>
                <p:cNvPr id="199" name="Freeform 295">
                  <a:extLst>
                    <a:ext uri="{FF2B5EF4-FFF2-40B4-BE49-F238E27FC236}">
                      <a16:creationId xmlns:a16="http://schemas.microsoft.com/office/drawing/2014/main" id="{1A798803-CE53-48EF-9689-A76F3E03C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1506"/>
                  <a:ext cx="62" cy="140"/>
                </a:xfrm>
                <a:custGeom>
                  <a:avLst/>
                  <a:gdLst>
                    <a:gd name="T0" fmla="*/ 44 w 62"/>
                    <a:gd name="T1" fmla="*/ 0 h 140"/>
                    <a:gd name="T2" fmla="*/ 61 w 62"/>
                    <a:gd name="T3" fmla="*/ 0 h 140"/>
                    <a:gd name="T4" fmla="*/ 17 w 62"/>
                    <a:gd name="T5" fmla="*/ 139 h 140"/>
                    <a:gd name="T6" fmla="*/ 0 w 62"/>
                    <a:gd name="T7" fmla="*/ 139 h 140"/>
                    <a:gd name="T8" fmla="*/ 44 w 62"/>
                    <a:gd name="T9" fmla="*/ 0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0"/>
                    <a:gd name="T17" fmla="*/ 62 w 62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0">
                      <a:moveTo>
                        <a:pt x="44" y="0"/>
                      </a:moveTo>
                      <a:lnTo>
                        <a:pt x="61" y="0"/>
                      </a:lnTo>
                      <a:lnTo>
                        <a:pt x="17" y="139"/>
                      </a:lnTo>
                      <a:lnTo>
                        <a:pt x="0" y="139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F39FD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Rectangle 296">
                  <a:extLst>
                    <a:ext uri="{FF2B5EF4-FFF2-40B4-BE49-F238E27FC236}">
                      <a16:creationId xmlns:a16="http://schemas.microsoft.com/office/drawing/2014/main" id="{B7D73CCC-D9D7-476F-B957-282988F41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" y="1506"/>
                  <a:ext cx="77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Rectangle 297">
                  <a:extLst>
                    <a:ext uri="{FF2B5EF4-FFF2-40B4-BE49-F238E27FC236}">
                      <a16:creationId xmlns:a16="http://schemas.microsoft.com/office/drawing/2014/main" id="{F8DBE1C6-4FB5-40C0-92FF-2AF85667A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3" y="1564"/>
                  <a:ext cx="58" cy="12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Rectangle 298">
                  <a:extLst>
                    <a:ext uri="{FF2B5EF4-FFF2-40B4-BE49-F238E27FC236}">
                      <a16:creationId xmlns:a16="http://schemas.microsoft.com/office/drawing/2014/main" id="{7812172B-68AD-4FB0-82B3-F43052FA0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2" y="1564"/>
                  <a:ext cx="74" cy="7"/>
                </a:xfrm>
                <a:prstGeom prst="rect">
                  <a:avLst/>
                </a:prstGeom>
                <a:solidFill>
                  <a:srgbClr val="F39FD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Oval 299">
                  <a:extLst>
                    <a:ext uri="{FF2B5EF4-FFF2-40B4-BE49-F238E27FC236}">
                      <a16:creationId xmlns:a16="http://schemas.microsoft.com/office/drawing/2014/main" id="{FBFA2908-5EF2-4DC4-9A72-A355039A47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2" y="1389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Freeform 300">
                  <a:extLst>
                    <a:ext uri="{FF2B5EF4-FFF2-40B4-BE49-F238E27FC236}">
                      <a16:creationId xmlns:a16="http://schemas.microsoft.com/office/drawing/2014/main" id="{B8C835D1-41CE-463B-935D-DBF93D9B2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1433"/>
                  <a:ext cx="139" cy="213"/>
                </a:xfrm>
                <a:custGeom>
                  <a:avLst/>
                  <a:gdLst>
                    <a:gd name="T0" fmla="*/ 1 w 139"/>
                    <a:gd name="T1" fmla="*/ 98 h 213"/>
                    <a:gd name="T2" fmla="*/ 1 w 139"/>
                    <a:gd name="T3" fmla="*/ 101 h 213"/>
                    <a:gd name="T4" fmla="*/ 0 w 139"/>
                    <a:gd name="T5" fmla="*/ 104 h 213"/>
                    <a:gd name="T6" fmla="*/ 0 w 139"/>
                    <a:gd name="T7" fmla="*/ 108 h 213"/>
                    <a:gd name="T8" fmla="*/ 1 w 139"/>
                    <a:gd name="T9" fmla="*/ 111 h 213"/>
                    <a:gd name="T10" fmla="*/ 3 w 139"/>
                    <a:gd name="T11" fmla="*/ 114 h 213"/>
                    <a:gd name="T12" fmla="*/ 6 w 139"/>
                    <a:gd name="T13" fmla="*/ 117 h 213"/>
                    <a:gd name="T14" fmla="*/ 9 w 139"/>
                    <a:gd name="T15" fmla="*/ 119 h 213"/>
                    <a:gd name="T16" fmla="*/ 11 w 139"/>
                    <a:gd name="T17" fmla="*/ 119 h 213"/>
                    <a:gd name="T18" fmla="*/ 15 w 139"/>
                    <a:gd name="T19" fmla="*/ 119 h 213"/>
                    <a:gd name="T20" fmla="*/ 90 w 139"/>
                    <a:gd name="T21" fmla="*/ 212 h 213"/>
                    <a:gd name="T22" fmla="*/ 114 w 139"/>
                    <a:gd name="T23" fmla="*/ 102 h 213"/>
                    <a:gd name="T24" fmla="*/ 113 w 139"/>
                    <a:gd name="T25" fmla="*/ 99 h 213"/>
                    <a:gd name="T26" fmla="*/ 112 w 139"/>
                    <a:gd name="T27" fmla="*/ 98 h 213"/>
                    <a:gd name="T28" fmla="*/ 110 w 139"/>
                    <a:gd name="T29" fmla="*/ 96 h 213"/>
                    <a:gd name="T30" fmla="*/ 108 w 139"/>
                    <a:gd name="T31" fmla="*/ 94 h 213"/>
                    <a:gd name="T32" fmla="*/ 106 w 139"/>
                    <a:gd name="T33" fmla="*/ 93 h 213"/>
                    <a:gd name="T34" fmla="*/ 103 w 139"/>
                    <a:gd name="T35" fmla="*/ 93 h 213"/>
                    <a:gd name="T36" fmla="*/ 100 w 139"/>
                    <a:gd name="T37" fmla="*/ 93 h 213"/>
                    <a:gd name="T38" fmla="*/ 98 w 139"/>
                    <a:gd name="T39" fmla="*/ 93 h 213"/>
                    <a:gd name="T40" fmla="*/ 67 w 139"/>
                    <a:gd name="T41" fmla="*/ 54 h 213"/>
                    <a:gd name="T42" fmla="*/ 128 w 139"/>
                    <a:gd name="T43" fmla="*/ 67 h 213"/>
                    <a:gd name="T44" fmla="*/ 131 w 139"/>
                    <a:gd name="T45" fmla="*/ 66 h 213"/>
                    <a:gd name="T46" fmla="*/ 132 w 139"/>
                    <a:gd name="T47" fmla="*/ 66 h 213"/>
                    <a:gd name="T48" fmla="*/ 135 w 139"/>
                    <a:gd name="T49" fmla="*/ 64 h 213"/>
                    <a:gd name="T50" fmla="*/ 137 w 139"/>
                    <a:gd name="T51" fmla="*/ 62 h 213"/>
                    <a:gd name="T52" fmla="*/ 137 w 139"/>
                    <a:gd name="T53" fmla="*/ 59 h 213"/>
                    <a:gd name="T54" fmla="*/ 138 w 139"/>
                    <a:gd name="T55" fmla="*/ 56 h 213"/>
                    <a:gd name="T56" fmla="*/ 137 w 139"/>
                    <a:gd name="T57" fmla="*/ 53 h 213"/>
                    <a:gd name="T58" fmla="*/ 136 w 139"/>
                    <a:gd name="T59" fmla="*/ 51 h 213"/>
                    <a:gd name="T60" fmla="*/ 134 w 139"/>
                    <a:gd name="T61" fmla="*/ 49 h 213"/>
                    <a:gd name="T62" fmla="*/ 132 w 139"/>
                    <a:gd name="T63" fmla="*/ 47 h 213"/>
                    <a:gd name="T64" fmla="*/ 129 w 139"/>
                    <a:gd name="T65" fmla="*/ 46 h 213"/>
                    <a:gd name="T66" fmla="*/ 87 w 139"/>
                    <a:gd name="T67" fmla="*/ 46 h 213"/>
                    <a:gd name="T68" fmla="*/ 80 w 139"/>
                    <a:gd name="T69" fmla="*/ 30 h 213"/>
                    <a:gd name="T70" fmla="*/ 81 w 139"/>
                    <a:gd name="T71" fmla="*/ 26 h 213"/>
                    <a:gd name="T72" fmla="*/ 81 w 139"/>
                    <a:gd name="T73" fmla="*/ 22 h 213"/>
                    <a:gd name="T74" fmla="*/ 81 w 139"/>
                    <a:gd name="T75" fmla="*/ 18 h 213"/>
                    <a:gd name="T76" fmla="*/ 80 w 139"/>
                    <a:gd name="T77" fmla="*/ 14 h 213"/>
                    <a:gd name="T78" fmla="*/ 79 w 139"/>
                    <a:gd name="T79" fmla="*/ 11 h 213"/>
                    <a:gd name="T80" fmla="*/ 76 w 139"/>
                    <a:gd name="T81" fmla="*/ 8 h 213"/>
                    <a:gd name="T82" fmla="*/ 73 w 139"/>
                    <a:gd name="T83" fmla="*/ 5 h 213"/>
                    <a:gd name="T84" fmla="*/ 70 w 139"/>
                    <a:gd name="T85" fmla="*/ 3 h 213"/>
                    <a:gd name="T86" fmla="*/ 67 w 139"/>
                    <a:gd name="T87" fmla="*/ 1 h 213"/>
                    <a:gd name="T88" fmla="*/ 62 w 139"/>
                    <a:gd name="T89" fmla="*/ 0 h 213"/>
                    <a:gd name="T90" fmla="*/ 58 w 139"/>
                    <a:gd name="T91" fmla="*/ 0 h 213"/>
                    <a:gd name="T92" fmla="*/ 54 w 139"/>
                    <a:gd name="T93" fmla="*/ 1 h 213"/>
                    <a:gd name="T94" fmla="*/ 49 w 139"/>
                    <a:gd name="T95" fmla="*/ 2 h 213"/>
                    <a:gd name="T96" fmla="*/ 45 w 139"/>
                    <a:gd name="T97" fmla="*/ 4 h 213"/>
                    <a:gd name="T98" fmla="*/ 42 w 139"/>
                    <a:gd name="T99" fmla="*/ 8 h 213"/>
                    <a:gd name="T100" fmla="*/ 39 w 139"/>
                    <a:gd name="T101" fmla="*/ 12 h 213"/>
                    <a:gd name="T102" fmla="*/ 38 w 139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9"/>
                    <a:gd name="T157" fmla="*/ 0 h 213"/>
                    <a:gd name="T158" fmla="*/ 139 w 139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9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0" y="119"/>
                      </a:lnTo>
                      <a:lnTo>
                        <a:pt x="90" y="212"/>
                      </a:lnTo>
                      <a:lnTo>
                        <a:pt x="114" y="212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2" y="97"/>
                      </a:lnTo>
                      <a:lnTo>
                        <a:pt x="110" y="96"/>
                      </a:lnTo>
                      <a:lnTo>
                        <a:pt x="110" y="95"/>
                      </a:lnTo>
                      <a:lnTo>
                        <a:pt x="108" y="94"/>
                      </a:lnTo>
                      <a:lnTo>
                        <a:pt x="107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3" y="93"/>
                      </a:lnTo>
                      <a:lnTo>
                        <a:pt x="102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98" y="93"/>
                      </a:lnTo>
                      <a:lnTo>
                        <a:pt x="54" y="90"/>
                      </a:lnTo>
                      <a:lnTo>
                        <a:pt x="67" y="54"/>
                      </a:lnTo>
                      <a:lnTo>
                        <a:pt x="75" y="67"/>
                      </a:lnTo>
                      <a:lnTo>
                        <a:pt x="128" y="67"/>
                      </a:lnTo>
                      <a:lnTo>
                        <a:pt x="129" y="66"/>
                      </a:lnTo>
                      <a:lnTo>
                        <a:pt x="131" y="66"/>
                      </a:lnTo>
                      <a:lnTo>
                        <a:pt x="132" y="66"/>
                      </a:lnTo>
                      <a:lnTo>
                        <a:pt x="134" y="64"/>
                      </a:lnTo>
                      <a:lnTo>
                        <a:pt x="135" y="64"/>
                      </a:lnTo>
                      <a:lnTo>
                        <a:pt x="136" y="63"/>
                      </a:lnTo>
                      <a:lnTo>
                        <a:pt x="137" y="62"/>
                      </a:lnTo>
                      <a:lnTo>
                        <a:pt x="137" y="61"/>
                      </a:lnTo>
                      <a:lnTo>
                        <a:pt x="137" y="59"/>
                      </a:lnTo>
                      <a:lnTo>
                        <a:pt x="138" y="58"/>
                      </a:lnTo>
                      <a:lnTo>
                        <a:pt x="138" y="56"/>
                      </a:lnTo>
                      <a:lnTo>
                        <a:pt x="138" y="54"/>
                      </a:lnTo>
                      <a:lnTo>
                        <a:pt x="137" y="53"/>
                      </a:lnTo>
                      <a:lnTo>
                        <a:pt x="137" y="52"/>
                      </a:lnTo>
                      <a:lnTo>
                        <a:pt x="136" y="51"/>
                      </a:lnTo>
                      <a:lnTo>
                        <a:pt x="135" y="49"/>
                      </a:lnTo>
                      <a:lnTo>
                        <a:pt x="134" y="49"/>
                      </a:lnTo>
                      <a:lnTo>
                        <a:pt x="133" y="48"/>
                      </a:lnTo>
                      <a:lnTo>
                        <a:pt x="132" y="47"/>
                      </a:lnTo>
                      <a:lnTo>
                        <a:pt x="131" y="46"/>
                      </a:lnTo>
                      <a:lnTo>
                        <a:pt x="129" y="46"/>
                      </a:lnTo>
                      <a:lnTo>
                        <a:pt x="128" y="46"/>
                      </a:lnTo>
                      <a:lnTo>
                        <a:pt x="87" y="46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8"/>
                      </a:lnTo>
                      <a:lnTo>
                        <a:pt x="81" y="16"/>
                      </a:lnTo>
                      <a:lnTo>
                        <a:pt x="80" y="14"/>
                      </a:lnTo>
                      <a:lnTo>
                        <a:pt x="79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6" y="8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3"/>
                      </a:lnTo>
                      <a:lnTo>
                        <a:pt x="68" y="2"/>
                      </a:lnTo>
                      <a:lnTo>
                        <a:pt x="67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F39FD1"/>
                </a:solidFill>
                <a:ln w="1270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2" name="Freeform 301">
                <a:extLst>
                  <a:ext uri="{FF2B5EF4-FFF2-40B4-BE49-F238E27FC236}">
                    <a16:creationId xmlns:a16="http://schemas.microsoft.com/office/drawing/2014/main" id="{4C833AB8-BDF7-4A1A-9124-193BF5D9D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" y="1392"/>
                <a:ext cx="200" cy="291"/>
              </a:xfrm>
              <a:custGeom>
                <a:avLst/>
                <a:gdLst>
                  <a:gd name="T0" fmla="*/ 199 w 200"/>
                  <a:gd name="T1" fmla="*/ 263 h 291"/>
                  <a:gd name="T2" fmla="*/ 184 w 200"/>
                  <a:gd name="T3" fmla="*/ 263 h 291"/>
                  <a:gd name="T4" fmla="*/ 158 w 200"/>
                  <a:gd name="T5" fmla="*/ 229 h 291"/>
                  <a:gd name="T6" fmla="*/ 121 w 200"/>
                  <a:gd name="T7" fmla="*/ 169 h 291"/>
                  <a:gd name="T8" fmla="*/ 111 w 200"/>
                  <a:gd name="T9" fmla="*/ 141 h 291"/>
                  <a:gd name="T10" fmla="*/ 114 w 200"/>
                  <a:gd name="T11" fmla="*/ 123 h 291"/>
                  <a:gd name="T12" fmla="*/ 123 w 200"/>
                  <a:gd name="T13" fmla="*/ 119 h 291"/>
                  <a:gd name="T14" fmla="*/ 136 w 200"/>
                  <a:gd name="T15" fmla="*/ 129 h 291"/>
                  <a:gd name="T16" fmla="*/ 155 w 200"/>
                  <a:gd name="T17" fmla="*/ 140 h 291"/>
                  <a:gd name="T18" fmla="*/ 164 w 200"/>
                  <a:gd name="T19" fmla="*/ 140 h 291"/>
                  <a:gd name="T20" fmla="*/ 165 w 200"/>
                  <a:gd name="T21" fmla="*/ 134 h 291"/>
                  <a:gd name="T22" fmla="*/ 156 w 200"/>
                  <a:gd name="T23" fmla="*/ 123 h 291"/>
                  <a:gd name="T24" fmla="*/ 135 w 200"/>
                  <a:gd name="T25" fmla="*/ 108 h 291"/>
                  <a:gd name="T26" fmla="*/ 126 w 200"/>
                  <a:gd name="T27" fmla="*/ 86 h 291"/>
                  <a:gd name="T28" fmla="*/ 123 w 200"/>
                  <a:gd name="T29" fmla="*/ 69 h 291"/>
                  <a:gd name="T30" fmla="*/ 113 w 200"/>
                  <a:gd name="T31" fmla="*/ 56 h 291"/>
                  <a:gd name="T32" fmla="*/ 109 w 200"/>
                  <a:gd name="T33" fmla="*/ 48 h 291"/>
                  <a:gd name="T34" fmla="*/ 114 w 200"/>
                  <a:gd name="T35" fmla="*/ 36 h 291"/>
                  <a:gd name="T36" fmla="*/ 119 w 200"/>
                  <a:gd name="T37" fmla="*/ 24 h 291"/>
                  <a:gd name="T38" fmla="*/ 115 w 200"/>
                  <a:gd name="T39" fmla="*/ 9 h 291"/>
                  <a:gd name="T40" fmla="*/ 105 w 200"/>
                  <a:gd name="T41" fmla="*/ 1 h 291"/>
                  <a:gd name="T42" fmla="*/ 90 w 200"/>
                  <a:gd name="T43" fmla="*/ 3 h 291"/>
                  <a:gd name="T44" fmla="*/ 84 w 200"/>
                  <a:gd name="T45" fmla="*/ 13 h 291"/>
                  <a:gd name="T46" fmla="*/ 84 w 200"/>
                  <a:gd name="T47" fmla="*/ 23 h 291"/>
                  <a:gd name="T48" fmla="*/ 88 w 200"/>
                  <a:gd name="T49" fmla="*/ 35 h 291"/>
                  <a:gd name="T50" fmla="*/ 88 w 200"/>
                  <a:gd name="T51" fmla="*/ 46 h 291"/>
                  <a:gd name="T52" fmla="*/ 78 w 200"/>
                  <a:gd name="T53" fmla="*/ 56 h 291"/>
                  <a:gd name="T54" fmla="*/ 65 w 200"/>
                  <a:gd name="T55" fmla="*/ 64 h 291"/>
                  <a:gd name="T56" fmla="*/ 55 w 200"/>
                  <a:gd name="T57" fmla="*/ 75 h 291"/>
                  <a:gd name="T58" fmla="*/ 46 w 200"/>
                  <a:gd name="T59" fmla="*/ 99 h 291"/>
                  <a:gd name="T60" fmla="*/ 41 w 200"/>
                  <a:gd name="T61" fmla="*/ 121 h 291"/>
                  <a:gd name="T62" fmla="*/ 40 w 200"/>
                  <a:gd name="T63" fmla="*/ 145 h 291"/>
                  <a:gd name="T64" fmla="*/ 41 w 200"/>
                  <a:gd name="T65" fmla="*/ 158 h 291"/>
                  <a:gd name="T66" fmla="*/ 49 w 200"/>
                  <a:gd name="T67" fmla="*/ 161 h 291"/>
                  <a:gd name="T68" fmla="*/ 53 w 200"/>
                  <a:gd name="T69" fmla="*/ 158 h 291"/>
                  <a:gd name="T70" fmla="*/ 53 w 200"/>
                  <a:gd name="T71" fmla="*/ 133 h 291"/>
                  <a:gd name="T72" fmla="*/ 55 w 200"/>
                  <a:gd name="T73" fmla="*/ 116 h 291"/>
                  <a:gd name="T74" fmla="*/ 64 w 200"/>
                  <a:gd name="T75" fmla="*/ 109 h 291"/>
                  <a:gd name="T76" fmla="*/ 70 w 200"/>
                  <a:gd name="T77" fmla="*/ 114 h 291"/>
                  <a:gd name="T78" fmla="*/ 68 w 200"/>
                  <a:gd name="T79" fmla="*/ 140 h 291"/>
                  <a:gd name="T80" fmla="*/ 61 w 200"/>
                  <a:gd name="T81" fmla="*/ 166 h 291"/>
                  <a:gd name="T82" fmla="*/ 53 w 200"/>
                  <a:gd name="T83" fmla="*/ 196 h 291"/>
                  <a:gd name="T84" fmla="*/ 33 w 200"/>
                  <a:gd name="T85" fmla="*/ 225 h 291"/>
                  <a:gd name="T86" fmla="*/ 8 w 200"/>
                  <a:gd name="T87" fmla="*/ 255 h 291"/>
                  <a:gd name="T88" fmla="*/ 0 w 200"/>
                  <a:gd name="T89" fmla="*/ 271 h 291"/>
                  <a:gd name="T90" fmla="*/ 19 w 200"/>
                  <a:gd name="T91" fmla="*/ 290 h 291"/>
                  <a:gd name="T92" fmla="*/ 33 w 200"/>
                  <a:gd name="T93" fmla="*/ 288 h 291"/>
                  <a:gd name="T94" fmla="*/ 23 w 200"/>
                  <a:gd name="T95" fmla="*/ 275 h 291"/>
                  <a:gd name="T96" fmla="*/ 30 w 200"/>
                  <a:gd name="T97" fmla="*/ 259 h 291"/>
                  <a:gd name="T98" fmla="*/ 61 w 200"/>
                  <a:gd name="T99" fmla="*/ 223 h 291"/>
                  <a:gd name="T100" fmla="*/ 84 w 200"/>
                  <a:gd name="T101" fmla="*/ 196 h 291"/>
                  <a:gd name="T102" fmla="*/ 95 w 200"/>
                  <a:gd name="T103" fmla="*/ 190 h 291"/>
                  <a:gd name="T104" fmla="*/ 109 w 200"/>
                  <a:gd name="T105" fmla="*/ 199 h 291"/>
                  <a:gd name="T106" fmla="*/ 141 w 200"/>
                  <a:gd name="T107" fmla="*/ 243 h 291"/>
                  <a:gd name="T108" fmla="*/ 168 w 200"/>
                  <a:gd name="T109" fmla="*/ 280 h 291"/>
                  <a:gd name="T110" fmla="*/ 178 w 200"/>
                  <a:gd name="T111" fmla="*/ 283 h 291"/>
                  <a:gd name="T112" fmla="*/ 191 w 200"/>
                  <a:gd name="T113" fmla="*/ 273 h 2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00"/>
                  <a:gd name="T172" fmla="*/ 0 h 291"/>
                  <a:gd name="T173" fmla="*/ 200 w 200"/>
                  <a:gd name="T174" fmla="*/ 291 h 2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00" h="291">
                    <a:moveTo>
                      <a:pt x="198" y="268"/>
                    </a:moveTo>
                    <a:lnTo>
                      <a:pt x="199" y="263"/>
                    </a:lnTo>
                    <a:lnTo>
                      <a:pt x="191" y="264"/>
                    </a:lnTo>
                    <a:lnTo>
                      <a:pt x="184" y="263"/>
                    </a:lnTo>
                    <a:lnTo>
                      <a:pt x="174" y="255"/>
                    </a:lnTo>
                    <a:lnTo>
                      <a:pt x="158" y="229"/>
                    </a:lnTo>
                    <a:lnTo>
                      <a:pt x="134" y="190"/>
                    </a:lnTo>
                    <a:lnTo>
                      <a:pt x="121" y="169"/>
                    </a:lnTo>
                    <a:lnTo>
                      <a:pt x="113" y="151"/>
                    </a:lnTo>
                    <a:lnTo>
                      <a:pt x="111" y="141"/>
                    </a:lnTo>
                    <a:lnTo>
                      <a:pt x="111" y="130"/>
                    </a:lnTo>
                    <a:lnTo>
                      <a:pt x="114" y="123"/>
                    </a:lnTo>
                    <a:lnTo>
                      <a:pt x="119" y="119"/>
                    </a:lnTo>
                    <a:lnTo>
                      <a:pt x="123" y="119"/>
                    </a:lnTo>
                    <a:lnTo>
                      <a:pt x="128" y="121"/>
                    </a:lnTo>
                    <a:lnTo>
                      <a:pt x="136" y="129"/>
                    </a:lnTo>
                    <a:lnTo>
                      <a:pt x="148" y="136"/>
                    </a:lnTo>
                    <a:lnTo>
                      <a:pt x="155" y="140"/>
                    </a:lnTo>
                    <a:lnTo>
                      <a:pt x="160" y="141"/>
                    </a:lnTo>
                    <a:lnTo>
                      <a:pt x="164" y="140"/>
                    </a:lnTo>
                    <a:lnTo>
                      <a:pt x="166" y="136"/>
                    </a:lnTo>
                    <a:lnTo>
                      <a:pt x="165" y="134"/>
                    </a:lnTo>
                    <a:lnTo>
                      <a:pt x="164" y="130"/>
                    </a:lnTo>
                    <a:lnTo>
                      <a:pt x="156" y="123"/>
                    </a:lnTo>
                    <a:lnTo>
                      <a:pt x="143" y="114"/>
                    </a:lnTo>
                    <a:lnTo>
                      <a:pt x="135" y="108"/>
                    </a:lnTo>
                    <a:lnTo>
                      <a:pt x="130" y="99"/>
                    </a:lnTo>
                    <a:lnTo>
                      <a:pt x="126" y="86"/>
                    </a:lnTo>
                    <a:lnTo>
                      <a:pt x="125" y="74"/>
                    </a:lnTo>
                    <a:lnTo>
                      <a:pt x="123" y="69"/>
                    </a:lnTo>
                    <a:lnTo>
                      <a:pt x="119" y="63"/>
                    </a:lnTo>
                    <a:lnTo>
                      <a:pt x="113" y="56"/>
                    </a:lnTo>
                    <a:lnTo>
                      <a:pt x="109" y="53"/>
                    </a:lnTo>
                    <a:lnTo>
                      <a:pt x="109" y="48"/>
                    </a:lnTo>
                    <a:lnTo>
                      <a:pt x="111" y="40"/>
                    </a:lnTo>
                    <a:lnTo>
                      <a:pt x="114" y="36"/>
                    </a:lnTo>
                    <a:lnTo>
                      <a:pt x="116" y="31"/>
                    </a:lnTo>
                    <a:lnTo>
                      <a:pt x="119" y="24"/>
                    </a:lnTo>
                    <a:lnTo>
                      <a:pt x="116" y="15"/>
                    </a:lnTo>
                    <a:lnTo>
                      <a:pt x="115" y="9"/>
                    </a:lnTo>
                    <a:lnTo>
                      <a:pt x="111" y="4"/>
                    </a:lnTo>
                    <a:lnTo>
                      <a:pt x="105" y="1"/>
                    </a:lnTo>
                    <a:lnTo>
                      <a:pt x="96" y="0"/>
                    </a:lnTo>
                    <a:lnTo>
                      <a:pt x="90" y="3"/>
                    </a:lnTo>
                    <a:lnTo>
                      <a:pt x="86" y="6"/>
                    </a:lnTo>
                    <a:lnTo>
                      <a:pt x="84" y="13"/>
                    </a:lnTo>
                    <a:lnTo>
                      <a:pt x="83" y="18"/>
                    </a:lnTo>
                    <a:lnTo>
                      <a:pt x="84" y="23"/>
                    </a:lnTo>
                    <a:lnTo>
                      <a:pt x="86" y="30"/>
                    </a:lnTo>
                    <a:lnTo>
                      <a:pt x="88" y="35"/>
                    </a:lnTo>
                    <a:lnTo>
                      <a:pt x="89" y="40"/>
                    </a:lnTo>
                    <a:lnTo>
                      <a:pt x="88" y="46"/>
                    </a:lnTo>
                    <a:lnTo>
                      <a:pt x="84" y="51"/>
                    </a:lnTo>
                    <a:lnTo>
                      <a:pt x="78" y="56"/>
                    </a:lnTo>
                    <a:lnTo>
                      <a:pt x="70" y="60"/>
                    </a:lnTo>
                    <a:lnTo>
                      <a:pt x="65" y="64"/>
                    </a:lnTo>
                    <a:lnTo>
                      <a:pt x="60" y="69"/>
                    </a:lnTo>
                    <a:lnTo>
                      <a:pt x="55" y="75"/>
                    </a:lnTo>
                    <a:lnTo>
                      <a:pt x="50" y="86"/>
                    </a:lnTo>
                    <a:lnTo>
                      <a:pt x="46" y="99"/>
                    </a:lnTo>
                    <a:lnTo>
                      <a:pt x="43" y="109"/>
                    </a:lnTo>
                    <a:lnTo>
                      <a:pt x="41" y="121"/>
                    </a:lnTo>
                    <a:lnTo>
                      <a:pt x="40" y="136"/>
                    </a:lnTo>
                    <a:lnTo>
                      <a:pt x="40" y="145"/>
                    </a:lnTo>
                    <a:lnTo>
                      <a:pt x="40" y="153"/>
                    </a:lnTo>
                    <a:lnTo>
                      <a:pt x="41" y="158"/>
                    </a:lnTo>
                    <a:lnTo>
                      <a:pt x="44" y="160"/>
                    </a:lnTo>
                    <a:lnTo>
                      <a:pt x="49" y="161"/>
                    </a:lnTo>
                    <a:lnTo>
                      <a:pt x="51" y="160"/>
                    </a:lnTo>
                    <a:lnTo>
                      <a:pt x="53" y="158"/>
                    </a:lnTo>
                    <a:lnTo>
                      <a:pt x="53" y="148"/>
                    </a:lnTo>
                    <a:lnTo>
                      <a:pt x="53" y="133"/>
                    </a:lnTo>
                    <a:lnTo>
                      <a:pt x="54" y="123"/>
                    </a:lnTo>
                    <a:lnTo>
                      <a:pt x="55" y="116"/>
                    </a:lnTo>
                    <a:lnTo>
                      <a:pt x="59" y="110"/>
                    </a:lnTo>
                    <a:lnTo>
                      <a:pt x="64" y="109"/>
                    </a:lnTo>
                    <a:lnTo>
                      <a:pt x="69" y="110"/>
                    </a:lnTo>
                    <a:lnTo>
                      <a:pt x="70" y="114"/>
                    </a:lnTo>
                    <a:lnTo>
                      <a:pt x="69" y="125"/>
                    </a:lnTo>
                    <a:lnTo>
                      <a:pt x="68" y="140"/>
                    </a:lnTo>
                    <a:lnTo>
                      <a:pt x="65" y="154"/>
                    </a:lnTo>
                    <a:lnTo>
                      <a:pt x="61" y="166"/>
                    </a:lnTo>
                    <a:lnTo>
                      <a:pt x="58" y="183"/>
                    </a:lnTo>
                    <a:lnTo>
                      <a:pt x="53" y="196"/>
                    </a:lnTo>
                    <a:lnTo>
                      <a:pt x="41" y="214"/>
                    </a:lnTo>
                    <a:lnTo>
                      <a:pt x="33" y="225"/>
                    </a:lnTo>
                    <a:lnTo>
                      <a:pt x="18" y="243"/>
                    </a:lnTo>
                    <a:lnTo>
                      <a:pt x="8" y="255"/>
                    </a:lnTo>
                    <a:lnTo>
                      <a:pt x="0" y="266"/>
                    </a:lnTo>
                    <a:lnTo>
                      <a:pt x="0" y="271"/>
                    </a:lnTo>
                    <a:lnTo>
                      <a:pt x="8" y="280"/>
                    </a:lnTo>
                    <a:lnTo>
                      <a:pt x="19" y="290"/>
                    </a:lnTo>
                    <a:lnTo>
                      <a:pt x="30" y="290"/>
                    </a:lnTo>
                    <a:lnTo>
                      <a:pt x="33" y="288"/>
                    </a:lnTo>
                    <a:lnTo>
                      <a:pt x="28" y="281"/>
                    </a:lnTo>
                    <a:lnTo>
                      <a:pt x="23" y="275"/>
                    </a:lnTo>
                    <a:lnTo>
                      <a:pt x="23" y="270"/>
                    </a:lnTo>
                    <a:lnTo>
                      <a:pt x="30" y="259"/>
                    </a:lnTo>
                    <a:lnTo>
                      <a:pt x="43" y="246"/>
                    </a:lnTo>
                    <a:lnTo>
                      <a:pt x="61" y="223"/>
                    </a:lnTo>
                    <a:lnTo>
                      <a:pt x="78" y="203"/>
                    </a:lnTo>
                    <a:lnTo>
                      <a:pt x="84" y="196"/>
                    </a:lnTo>
                    <a:lnTo>
                      <a:pt x="88" y="191"/>
                    </a:lnTo>
                    <a:lnTo>
                      <a:pt x="95" y="190"/>
                    </a:lnTo>
                    <a:lnTo>
                      <a:pt x="101" y="194"/>
                    </a:lnTo>
                    <a:lnTo>
                      <a:pt x="109" y="199"/>
                    </a:lnTo>
                    <a:lnTo>
                      <a:pt x="124" y="219"/>
                    </a:lnTo>
                    <a:lnTo>
                      <a:pt x="141" y="243"/>
                    </a:lnTo>
                    <a:lnTo>
                      <a:pt x="158" y="266"/>
                    </a:lnTo>
                    <a:lnTo>
                      <a:pt x="168" y="280"/>
                    </a:lnTo>
                    <a:lnTo>
                      <a:pt x="171" y="283"/>
                    </a:lnTo>
                    <a:lnTo>
                      <a:pt x="178" y="283"/>
                    </a:lnTo>
                    <a:lnTo>
                      <a:pt x="184" y="278"/>
                    </a:lnTo>
                    <a:lnTo>
                      <a:pt x="191" y="273"/>
                    </a:lnTo>
                    <a:lnTo>
                      <a:pt x="198" y="268"/>
                    </a:lnTo>
                  </a:path>
                </a:pathLst>
              </a:custGeom>
              <a:solidFill>
                <a:srgbClr val="CECECE"/>
              </a:solidFill>
              <a:ln w="2540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3" name="Group 302">
                <a:extLst>
                  <a:ext uri="{FF2B5EF4-FFF2-40B4-BE49-F238E27FC236}">
                    <a16:creationId xmlns:a16="http://schemas.microsoft.com/office/drawing/2014/main" id="{13BF0618-47FF-462E-B4DF-44871B4FA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1392"/>
                <a:ext cx="259" cy="310"/>
                <a:chOff x="1225" y="1348"/>
                <a:chExt cx="259" cy="310"/>
              </a:xfrm>
            </p:grpSpPr>
            <p:grpSp>
              <p:nvGrpSpPr>
                <p:cNvPr id="194" name="Group 303">
                  <a:extLst>
                    <a:ext uri="{FF2B5EF4-FFF2-40B4-BE49-F238E27FC236}">
                      <a16:creationId xmlns:a16="http://schemas.microsoft.com/office/drawing/2014/main" id="{D83F692A-62EC-409A-9768-0B2CA37FF5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25" y="1348"/>
                  <a:ext cx="259" cy="310"/>
                  <a:chOff x="1225" y="1348"/>
                  <a:chExt cx="259" cy="310"/>
                </a:xfrm>
              </p:grpSpPr>
              <p:sp>
                <p:nvSpPr>
                  <p:cNvPr id="197" name="AutoShape 304">
                    <a:extLst>
                      <a:ext uri="{FF2B5EF4-FFF2-40B4-BE49-F238E27FC236}">
                        <a16:creationId xmlns:a16="http://schemas.microsoft.com/office/drawing/2014/main" id="{C67DB85E-F7F9-4709-9C07-29DF159F45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5" y="1398"/>
                    <a:ext cx="259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305">
                    <a:extLst>
                      <a:ext uri="{FF2B5EF4-FFF2-40B4-BE49-F238E27FC236}">
                        <a16:creationId xmlns:a16="http://schemas.microsoft.com/office/drawing/2014/main" id="{1DA8DF0B-F10E-4B01-9EC9-1D7B71B020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88" y="1348"/>
                    <a:ext cx="196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5" name="Oval 306">
                  <a:extLst>
                    <a:ext uri="{FF2B5EF4-FFF2-40B4-BE49-F238E27FC236}">
                      <a16:creationId xmlns:a16="http://schemas.microsoft.com/office/drawing/2014/main" id="{59E4F781-AE59-495B-B952-75F343C10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7" y="1374"/>
                  <a:ext cx="27" cy="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AutoShape 307">
                  <a:extLst>
                    <a:ext uri="{FF2B5EF4-FFF2-40B4-BE49-F238E27FC236}">
                      <a16:creationId xmlns:a16="http://schemas.microsoft.com/office/drawing/2014/main" id="{B306D26B-AD73-4D18-9F4A-A844E89FF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6" y="1522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10" name="Group 314">
            <a:extLst>
              <a:ext uri="{FF2B5EF4-FFF2-40B4-BE49-F238E27FC236}">
                <a16:creationId xmlns:a16="http://schemas.microsoft.com/office/drawing/2014/main" id="{C5DEA6ED-98DA-4EA4-96A5-2232D7FA52EC}"/>
              </a:ext>
            </a:extLst>
          </p:cNvPr>
          <p:cNvGrpSpPr>
            <a:grpSpLocks/>
          </p:cNvGrpSpPr>
          <p:nvPr/>
        </p:nvGrpSpPr>
        <p:grpSpPr bwMode="auto">
          <a:xfrm>
            <a:off x="2467674" y="2747389"/>
            <a:ext cx="1358532" cy="617628"/>
            <a:chOff x="433" y="1590"/>
            <a:chExt cx="847" cy="218"/>
          </a:xfrm>
        </p:grpSpPr>
        <p:sp>
          <p:nvSpPr>
            <p:cNvPr id="311" name="AutoShape 308">
              <a:extLst>
                <a:ext uri="{FF2B5EF4-FFF2-40B4-BE49-F238E27FC236}">
                  <a16:creationId xmlns:a16="http://schemas.microsoft.com/office/drawing/2014/main" id="{27100019-5848-4E65-B1D2-BA1C2E1ED3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64680">
              <a:off x="1136" y="1602"/>
              <a:ext cx="156" cy="132"/>
            </a:xfrm>
            <a:prstGeom prst="rightArrow">
              <a:avLst>
                <a:gd name="adj1" fmla="val 50000"/>
                <a:gd name="adj2" fmla="val 80208"/>
              </a:avLst>
            </a:prstGeom>
            <a:solidFill>
              <a:srgbClr val="0000FF"/>
            </a:solidFill>
            <a:ln w="12700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12" name="Text Box 309">
              <a:extLst>
                <a:ext uri="{FF2B5EF4-FFF2-40B4-BE49-F238E27FC236}">
                  <a16:creationId xmlns:a16="http://schemas.microsoft.com/office/drawing/2014/main" id="{D039B065-9F52-478C-9EC0-44E89FB9E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" y="1616"/>
              <a:ext cx="779" cy="19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CC"/>
                  </a:solidFill>
                </a:rPr>
                <a:t>Dependency</a:t>
              </a:r>
            </a:p>
          </p:txBody>
        </p:sp>
      </p:grpSp>
      <p:grpSp>
        <p:nvGrpSpPr>
          <p:cNvPr id="313" name="Group 313">
            <a:extLst>
              <a:ext uri="{FF2B5EF4-FFF2-40B4-BE49-F238E27FC236}">
                <a16:creationId xmlns:a16="http://schemas.microsoft.com/office/drawing/2014/main" id="{4BA0F129-0286-4AE0-A1B6-5ED6ED7D1B14}"/>
              </a:ext>
            </a:extLst>
          </p:cNvPr>
          <p:cNvGrpSpPr>
            <a:grpSpLocks/>
          </p:cNvGrpSpPr>
          <p:nvPr/>
        </p:nvGrpSpPr>
        <p:grpSpPr bwMode="auto">
          <a:xfrm>
            <a:off x="3218365" y="3077666"/>
            <a:ext cx="533400" cy="428625"/>
            <a:chOff x="960" y="1776"/>
            <a:chExt cx="336" cy="270"/>
          </a:xfrm>
        </p:grpSpPr>
        <p:sp>
          <p:nvSpPr>
            <p:cNvPr id="314" name="Text Box 310">
              <a:extLst>
                <a:ext uri="{FF2B5EF4-FFF2-40B4-BE49-F238E27FC236}">
                  <a16:creationId xmlns:a16="http://schemas.microsoft.com/office/drawing/2014/main" id="{CAED8C50-1690-420A-B36D-76CE220AB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40"/>
              <a:ext cx="336" cy="14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144" tIns="9144" rIns="9144" bIns="9144">
              <a:spAutoFit/>
            </a:bodyPr>
            <a:lstStyle/>
            <a:p>
              <a:pPr algn="ctr"/>
              <a:r>
                <a:rPr lang="en-US" sz="1400" b="1">
                  <a:solidFill>
                    <a:srgbClr val="CC3300"/>
                  </a:solidFill>
                  <a:latin typeface="Verdana" pitchFamily="34" charset="0"/>
                </a:rPr>
                <a:t>Stall</a:t>
              </a:r>
            </a:p>
          </p:txBody>
        </p:sp>
        <p:sp>
          <p:nvSpPr>
            <p:cNvPr id="315" name="AutoShape 312">
              <a:extLst>
                <a:ext uri="{FF2B5EF4-FFF2-40B4-BE49-F238E27FC236}">
                  <a16:creationId xmlns:a16="http://schemas.microsoft.com/office/drawing/2014/main" id="{CAA01D0D-8443-4FC4-B9F9-8A688325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776"/>
              <a:ext cx="336" cy="270"/>
            </a:xfrm>
            <a:prstGeom prst="cloudCallout">
              <a:avLst>
                <a:gd name="adj1" fmla="val -36310"/>
                <a:gd name="adj2" fmla="val 5963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200" b="1">
                <a:latin typeface="Courier New" pitchFamily="49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D780FC-958F-4F72-BBDA-1913A6A3D3FF}"/>
                  </a:ext>
                </a:extLst>
              </p14:cNvPr>
              <p14:cNvContentPartPr/>
              <p14:nvPr/>
            </p14:nvContentPartPr>
            <p14:xfrm>
              <a:off x="1352160" y="347040"/>
              <a:ext cx="6562800" cy="493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D780FC-958F-4F72-BBDA-1913A6A3D3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800" y="337680"/>
                <a:ext cx="6581520" cy="49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935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22649</TotalTime>
  <Words>2401</Words>
  <Application>Microsoft Office PowerPoint</Application>
  <PresentationFormat>Widescreen</PresentationFormat>
  <Paragraphs>754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Verdana</vt:lpstr>
      <vt:lpstr>Times New Roman</vt:lpstr>
      <vt:lpstr>Wingdings</vt:lpstr>
      <vt:lpstr>FranklinGothic</vt:lpstr>
      <vt:lpstr>Wingdings 2</vt:lpstr>
      <vt:lpstr>Symbol</vt:lpstr>
      <vt:lpstr>Courier New</vt:lpstr>
      <vt:lpstr>Calibri</vt:lpstr>
      <vt:lpstr>Cambria Math</vt:lpstr>
      <vt:lpstr>Arial</vt:lpstr>
      <vt:lpstr>Clarity</vt:lpstr>
      <vt:lpstr>http://www.comp.nus.edu.sg/~cs2100/</vt:lpstr>
      <vt:lpstr>Lecture #20: Pipelining I</vt:lpstr>
      <vt:lpstr>1. Introduction: Inspiration</vt:lpstr>
      <vt:lpstr>1. Introduction: Inspiration</vt:lpstr>
      <vt:lpstr>1. Introduction: Laundry</vt:lpstr>
      <vt:lpstr>1. Introduction: Sequential Laundry</vt:lpstr>
      <vt:lpstr>1. Introduction: Pipelined Laundry</vt:lpstr>
      <vt:lpstr>1. Introduction: What If: Slow Dryer</vt:lpstr>
      <vt:lpstr>1. Introduction: What If: Dependency</vt:lpstr>
      <vt:lpstr>1. Introduction: Pipelining Lessons</vt:lpstr>
      <vt:lpstr>2. MIPS Pipeline Stages (1/2)</vt:lpstr>
      <vt:lpstr>2. MIPS Pipeline Stages (2/2)</vt:lpstr>
      <vt:lpstr>2. Pipelined Execution: Illustration</vt:lpstr>
      <vt:lpstr>3. MIPS Pipeline: Datapath (1/3)</vt:lpstr>
      <vt:lpstr>3. MIPS Pipeline: Datapath (2/3)</vt:lpstr>
      <vt:lpstr>3. MIPS Pipeline: Datapath (3/3)</vt:lpstr>
      <vt:lpstr>3. Pipeline Datapath: IF Stage</vt:lpstr>
      <vt:lpstr>3. Pipeline Datapath: ID Stage</vt:lpstr>
      <vt:lpstr>3. Pipeline Datapath: EX Stage</vt:lpstr>
      <vt:lpstr>3. Pipeline Datapath: MEM Stage</vt:lpstr>
      <vt:lpstr>3. Pipeline Datapath: WB Stage</vt:lpstr>
      <vt:lpstr>3. Corrected Datapath (1/2)</vt:lpstr>
      <vt:lpstr>3. Corrected Datapath (2/2)</vt:lpstr>
      <vt:lpstr>4. Pipeline Control: Main Idea</vt:lpstr>
      <vt:lpstr>4. Pipeline Control: Try it!</vt:lpstr>
      <vt:lpstr>4. Pipeline Control: Grouping</vt:lpstr>
      <vt:lpstr>4. Pipeline Control: Implementation</vt:lpstr>
      <vt:lpstr>4. Pipeline Control: Datapath and Control</vt:lpstr>
      <vt:lpstr>5. Different Implementations</vt:lpstr>
      <vt:lpstr>5. Comparison of Performance (1/2)</vt:lpstr>
      <vt:lpstr>5. Comparison of Performance (2/2)</vt:lpstr>
      <vt:lpstr>5. Pipeline Processor: Ideal Speedup</vt:lpstr>
      <vt:lpstr>Review Question</vt:lpstr>
      <vt:lpstr>End of File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 Computer Organisation</dc:title>
  <dc:subject>Week 1</dc:subject>
  <dc:creator>Aaron Tan</dc:creator>
  <cp:lastModifiedBy>Prabhu NATARAJAN</cp:lastModifiedBy>
  <cp:revision>1924</cp:revision>
  <cp:lastPrinted>2022-09-20T09:28:16Z</cp:lastPrinted>
  <dcterms:created xsi:type="dcterms:W3CDTF">1998-09-05T15:03:32Z</dcterms:created>
  <dcterms:modified xsi:type="dcterms:W3CDTF">2022-09-20T10:20:20Z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